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40233600" cy="31089600"/>
  <p:notesSz cx="92329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963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59262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88893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18523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48154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577785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007416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437047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06">
          <p15:clr>
            <a:srgbClr val="A4A3A4"/>
          </p15:clr>
        </p15:guide>
        <p15:guide id="2" pos="214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D7C"/>
    <a:srgbClr val="999999"/>
    <a:srgbClr val="8C5BAD"/>
    <a:srgbClr val="66FFFF"/>
    <a:srgbClr val="66FF33"/>
    <a:srgbClr val="FF3300"/>
    <a:srgbClr val="D8E0E0"/>
    <a:srgbClr val="AFE4FF"/>
    <a:srgbClr val="66CC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093" autoAdjust="0"/>
    <p:restoredTop sz="94725"/>
  </p:normalViewPr>
  <p:slideViewPr>
    <p:cSldViewPr snapToGrid="0">
      <p:cViewPr varScale="1">
        <p:scale>
          <a:sx n="23" d="100"/>
          <a:sy n="23" d="100"/>
        </p:scale>
        <p:origin x="1568" y="296"/>
      </p:cViewPr>
      <p:guideLst>
        <p:guide orient="horz" pos="1306"/>
        <p:guide pos="214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048124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t" anchorCtr="0" compatLnSpc="1">
            <a:prstTxWarp prst="textNoShape">
              <a:avLst/>
            </a:prstTxWarp>
          </a:bodyPr>
          <a:lstStyle>
            <a:lvl1pPr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03826" y="1"/>
            <a:ext cx="4048124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t" anchorCtr="0" compatLnSpc="1">
            <a:prstTxWarp prst="textNoShape">
              <a:avLst/>
            </a:prstTxWarp>
          </a:bodyPr>
          <a:lstStyle>
            <a:lvl1pPr algn="r"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88113"/>
            <a:ext cx="40481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b" anchorCtr="0" compatLnSpc="1">
            <a:prstTxWarp prst="textNoShape">
              <a:avLst/>
            </a:prstTxWarp>
          </a:bodyPr>
          <a:lstStyle>
            <a:lvl1pPr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03826" y="6488113"/>
            <a:ext cx="40481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b" anchorCtr="0" compatLnSpc="1">
            <a:prstTxWarp prst="textNoShape">
              <a:avLst/>
            </a:prstTxWarp>
          </a:bodyPr>
          <a:lstStyle>
            <a:lvl1pPr algn="r"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fld id="{9F62BFA9-7E6E-452A-B958-901C28B22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46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98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2963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2pPr>
    <a:lvl3pPr marL="859262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28889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71852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148154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7785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7416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7047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935288" y="492125"/>
            <a:ext cx="3382962" cy="26146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2539" y="3270250"/>
            <a:ext cx="6746875" cy="3054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563" tIns="43782" rIns="87563" bIns="43782"/>
          <a:lstStyle/>
          <a:p>
            <a:pPr eaLnBrk="1" hangingPunct="1"/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9658445"/>
            <a:ext cx="34198560" cy="66635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040" y="17617440"/>
            <a:ext cx="28163520" cy="7945120"/>
          </a:xfrm>
        </p:spPr>
        <p:txBody>
          <a:bodyPr/>
          <a:lstStyle>
            <a:lvl1pPr marL="0" indent="0" algn="ctr">
              <a:buNone/>
              <a:defRPr/>
            </a:lvl1pPr>
            <a:lvl2pPr marL="429631" indent="0" algn="ctr">
              <a:buNone/>
              <a:defRPr/>
            </a:lvl2pPr>
            <a:lvl3pPr marL="859262" indent="0" algn="ctr">
              <a:buNone/>
              <a:defRPr/>
            </a:lvl3pPr>
            <a:lvl4pPr marL="1288893" indent="0" algn="ctr">
              <a:buNone/>
              <a:defRPr/>
            </a:lvl4pPr>
            <a:lvl5pPr marL="1718523" indent="0" algn="ctr">
              <a:buNone/>
              <a:defRPr/>
            </a:lvl5pPr>
            <a:lvl6pPr marL="2148154" indent="0" algn="ctr">
              <a:buNone/>
              <a:defRPr/>
            </a:lvl6pPr>
            <a:lvl7pPr marL="2577785" indent="0" algn="ctr">
              <a:buNone/>
              <a:defRPr/>
            </a:lvl7pPr>
            <a:lvl8pPr marL="3007416" indent="0" algn="ctr">
              <a:buNone/>
              <a:defRPr/>
            </a:lvl8pPr>
            <a:lvl9pPr marL="343704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59423-5283-4F0E-9D1A-FB757D96F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6B1E5-5A56-4514-9CBF-24373CD77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264613" y="37013"/>
            <a:ext cx="9146540" cy="2759818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2452" y="37013"/>
            <a:ext cx="27320241" cy="275981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95D89-FBFC-483A-859D-2A1CFC51F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2321" y="37015"/>
            <a:ext cx="31048960" cy="321074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2454" y="5109120"/>
            <a:ext cx="18233389" cy="22526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0177761" y="5109120"/>
            <a:ext cx="18233390" cy="111882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0177761" y="16445413"/>
            <a:ext cx="18233390" cy="11189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8834E-12F4-40ED-AA13-50A65C03A8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47E40-44F4-4FE2-8ED5-F2A691B4F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8810" y="19978461"/>
            <a:ext cx="34198560" cy="6174740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78810" y="13177613"/>
            <a:ext cx="34198560" cy="6800850"/>
          </a:xfrm>
        </p:spPr>
        <p:txBody>
          <a:bodyPr anchor="b"/>
          <a:lstStyle>
            <a:lvl1pPr marL="0" indent="0">
              <a:buNone/>
              <a:defRPr sz="1900"/>
            </a:lvl1pPr>
            <a:lvl2pPr marL="429631" indent="0">
              <a:buNone/>
              <a:defRPr sz="1700"/>
            </a:lvl2pPr>
            <a:lvl3pPr marL="859262" indent="0">
              <a:buNone/>
              <a:defRPr sz="1500"/>
            </a:lvl3pPr>
            <a:lvl4pPr marL="1288893" indent="0">
              <a:buNone/>
              <a:defRPr sz="1300"/>
            </a:lvl4pPr>
            <a:lvl5pPr marL="1718523" indent="0">
              <a:buNone/>
              <a:defRPr sz="1300"/>
            </a:lvl5pPr>
            <a:lvl6pPr marL="2148154" indent="0">
              <a:buNone/>
              <a:defRPr sz="1300"/>
            </a:lvl6pPr>
            <a:lvl7pPr marL="2577785" indent="0">
              <a:buNone/>
              <a:defRPr sz="1300"/>
            </a:lvl7pPr>
            <a:lvl8pPr marL="3007416" indent="0">
              <a:buNone/>
              <a:defRPr sz="1300"/>
            </a:lvl8pPr>
            <a:lvl9pPr marL="3437047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4253A-CD2E-4AFA-8765-6A0A4BECA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2454" y="5109120"/>
            <a:ext cx="18233389" cy="22526080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77761" y="5109120"/>
            <a:ext cx="18233390" cy="22526080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51974-479F-4542-83E9-4CCCEE2EE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0" y="1244510"/>
            <a:ext cx="36210240" cy="518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1" y="6959693"/>
            <a:ext cx="17777460" cy="289922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9631" indent="0">
              <a:buNone/>
              <a:defRPr sz="1900" b="1"/>
            </a:lvl2pPr>
            <a:lvl3pPr marL="859262" indent="0">
              <a:buNone/>
              <a:defRPr sz="1700" b="1"/>
            </a:lvl3pPr>
            <a:lvl4pPr marL="1288893" indent="0">
              <a:buNone/>
              <a:defRPr sz="1500" b="1"/>
            </a:lvl4pPr>
            <a:lvl5pPr marL="1718523" indent="0">
              <a:buNone/>
              <a:defRPr sz="1500" b="1"/>
            </a:lvl5pPr>
            <a:lvl6pPr marL="2148154" indent="0">
              <a:buNone/>
              <a:defRPr sz="1500" b="1"/>
            </a:lvl6pPr>
            <a:lvl7pPr marL="2577785" indent="0">
              <a:buNone/>
              <a:defRPr sz="1500" b="1"/>
            </a:lvl7pPr>
            <a:lvl8pPr marL="3007416" indent="0">
              <a:buNone/>
              <a:defRPr sz="1500" b="1"/>
            </a:lvl8pPr>
            <a:lvl9pPr marL="3437047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1681" y="9858922"/>
            <a:ext cx="17777460" cy="1791353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438112" y="6959693"/>
            <a:ext cx="17783810" cy="289922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9631" indent="0">
              <a:buNone/>
              <a:defRPr sz="1900" b="1"/>
            </a:lvl2pPr>
            <a:lvl3pPr marL="859262" indent="0">
              <a:buNone/>
              <a:defRPr sz="1700" b="1"/>
            </a:lvl3pPr>
            <a:lvl4pPr marL="1288893" indent="0">
              <a:buNone/>
              <a:defRPr sz="1500" b="1"/>
            </a:lvl4pPr>
            <a:lvl5pPr marL="1718523" indent="0">
              <a:buNone/>
              <a:defRPr sz="1500" b="1"/>
            </a:lvl5pPr>
            <a:lvl6pPr marL="2148154" indent="0">
              <a:buNone/>
              <a:defRPr sz="1500" b="1"/>
            </a:lvl6pPr>
            <a:lvl7pPr marL="2577785" indent="0">
              <a:buNone/>
              <a:defRPr sz="1500" b="1"/>
            </a:lvl7pPr>
            <a:lvl8pPr marL="3007416" indent="0">
              <a:buNone/>
              <a:defRPr sz="1500" b="1"/>
            </a:lvl8pPr>
            <a:lvl9pPr marL="3437047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438112" y="9858922"/>
            <a:ext cx="17783810" cy="1791353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E3D9E-1D0A-499E-BB03-0FEB14A2F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BA4DA-8366-4B07-806A-F313CE261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70220-332A-4D55-A164-591430683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3" y="1238341"/>
            <a:ext cx="13237210" cy="526796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30220" y="1238343"/>
            <a:ext cx="22491700" cy="2653411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1683" y="6506303"/>
            <a:ext cx="13237210" cy="21266150"/>
          </a:xfrm>
        </p:spPr>
        <p:txBody>
          <a:bodyPr/>
          <a:lstStyle>
            <a:lvl1pPr marL="0" indent="0">
              <a:buNone/>
              <a:defRPr sz="1300"/>
            </a:lvl1pPr>
            <a:lvl2pPr marL="429631" indent="0">
              <a:buNone/>
              <a:defRPr sz="1100"/>
            </a:lvl2pPr>
            <a:lvl3pPr marL="859262" indent="0">
              <a:buNone/>
              <a:defRPr sz="900"/>
            </a:lvl3pPr>
            <a:lvl4pPr marL="1288893" indent="0">
              <a:buNone/>
              <a:defRPr sz="800"/>
            </a:lvl4pPr>
            <a:lvl5pPr marL="1718523" indent="0">
              <a:buNone/>
              <a:defRPr sz="800"/>
            </a:lvl5pPr>
            <a:lvl6pPr marL="2148154" indent="0">
              <a:buNone/>
              <a:defRPr sz="800"/>
            </a:lvl6pPr>
            <a:lvl7pPr marL="2577785" indent="0">
              <a:buNone/>
              <a:defRPr sz="800"/>
            </a:lvl7pPr>
            <a:lvl8pPr marL="3007416" indent="0">
              <a:buNone/>
              <a:defRPr sz="800"/>
            </a:lvl8pPr>
            <a:lvl9pPr marL="3437047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8787F-99FA-41E8-93BB-4D027D512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6700" y="21762721"/>
            <a:ext cx="24140160" cy="256921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86700" y="2777400"/>
            <a:ext cx="24140160" cy="18653760"/>
          </a:xfrm>
        </p:spPr>
        <p:txBody>
          <a:bodyPr/>
          <a:lstStyle>
            <a:lvl1pPr marL="0" indent="0">
              <a:buNone/>
              <a:defRPr sz="3000"/>
            </a:lvl1pPr>
            <a:lvl2pPr marL="429631" indent="0">
              <a:buNone/>
              <a:defRPr sz="2600"/>
            </a:lvl2pPr>
            <a:lvl3pPr marL="859262" indent="0">
              <a:buNone/>
              <a:defRPr sz="2300"/>
            </a:lvl3pPr>
            <a:lvl4pPr marL="1288893" indent="0">
              <a:buNone/>
              <a:defRPr sz="1900"/>
            </a:lvl4pPr>
            <a:lvl5pPr marL="1718523" indent="0">
              <a:buNone/>
              <a:defRPr sz="1900"/>
            </a:lvl5pPr>
            <a:lvl6pPr marL="2148154" indent="0">
              <a:buNone/>
              <a:defRPr sz="1900"/>
            </a:lvl6pPr>
            <a:lvl7pPr marL="2577785" indent="0">
              <a:buNone/>
              <a:defRPr sz="1900"/>
            </a:lvl7pPr>
            <a:lvl8pPr marL="3007416" indent="0">
              <a:buNone/>
              <a:defRPr sz="1900"/>
            </a:lvl8pPr>
            <a:lvl9pPr marL="3437047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86700" y="24331931"/>
            <a:ext cx="24140160" cy="3648710"/>
          </a:xfrm>
        </p:spPr>
        <p:txBody>
          <a:bodyPr/>
          <a:lstStyle>
            <a:lvl1pPr marL="0" indent="0">
              <a:buNone/>
              <a:defRPr sz="1300"/>
            </a:lvl1pPr>
            <a:lvl2pPr marL="429631" indent="0">
              <a:buNone/>
              <a:defRPr sz="1100"/>
            </a:lvl2pPr>
            <a:lvl3pPr marL="859262" indent="0">
              <a:buNone/>
              <a:defRPr sz="900"/>
            </a:lvl3pPr>
            <a:lvl4pPr marL="1288893" indent="0">
              <a:buNone/>
              <a:defRPr sz="800"/>
            </a:lvl4pPr>
            <a:lvl5pPr marL="1718523" indent="0">
              <a:buNone/>
              <a:defRPr sz="800"/>
            </a:lvl5pPr>
            <a:lvl6pPr marL="2148154" indent="0">
              <a:buNone/>
              <a:defRPr sz="800"/>
            </a:lvl6pPr>
            <a:lvl7pPr marL="2577785" indent="0">
              <a:buNone/>
              <a:defRPr sz="800"/>
            </a:lvl7pPr>
            <a:lvl8pPr marL="3007416" indent="0">
              <a:buNone/>
              <a:defRPr sz="800"/>
            </a:lvl8pPr>
            <a:lvl9pPr marL="3437047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0A3B2-596D-4437-83F5-1685CD921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92321" y="37015"/>
            <a:ext cx="31048960" cy="3210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9752" tIns="199875" rIns="399752" bIns="1998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2451" y="5109120"/>
            <a:ext cx="36588700" cy="225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8790" y="28326080"/>
            <a:ext cx="8382000" cy="207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60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45211" y="28326080"/>
            <a:ext cx="12743180" cy="207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60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832810" y="28326080"/>
            <a:ext cx="8382000" cy="207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6000">
                <a:latin typeface="Times New Roman" charset="0"/>
              </a:defRPr>
            </a:lvl1pPr>
          </a:lstStyle>
          <a:p>
            <a:pPr>
              <a:defRPr/>
            </a:pPr>
            <a:fld id="{3DA2D13A-81BF-4FD9-B034-831A40ECC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2pPr>
      <a:lvl3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3pPr>
      <a:lvl4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4pPr>
      <a:lvl5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5pPr>
      <a:lvl6pPr marL="429631" algn="ctr" defTabSz="17488064" rtl="0" fontAlgn="base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6pPr>
      <a:lvl7pPr marL="859262" algn="ctr" defTabSz="17488064" rtl="0" fontAlgn="base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7pPr>
      <a:lvl8pPr marL="1288893" algn="ctr" defTabSz="17488064" rtl="0" fontAlgn="base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8pPr>
      <a:lvl9pPr marL="1718523" algn="ctr" defTabSz="17488064" rtl="0" fontAlgn="base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9pPr>
    </p:titleStyle>
    <p:bodyStyle>
      <a:lvl1pPr marL="1491774" indent="-1491774" algn="l" defTabSz="17488064" rtl="0" eaLnBrk="0" fontAlgn="base" hangingPunct="0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3226707" indent="-1239664" algn="l" defTabSz="17488064" rtl="0" eaLnBrk="0" fontAlgn="base" hangingPunct="0">
        <a:spcBef>
          <a:spcPct val="20000"/>
        </a:spcBef>
        <a:spcAft>
          <a:spcPct val="0"/>
        </a:spcAft>
        <a:defRPr sz="12800">
          <a:solidFill>
            <a:schemeClr val="tx1"/>
          </a:solidFill>
          <a:latin typeface="Times New Roman" charset="0"/>
        </a:defRPr>
      </a:lvl2pPr>
      <a:lvl3pPr marL="4967607" indent="-992030" algn="l" defTabSz="17488064" rtl="0" eaLnBrk="0" fontAlgn="base" hangingPunct="0">
        <a:spcBef>
          <a:spcPct val="20000"/>
        </a:spcBef>
        <a:spcAft>
          <a:spcPct val="0"/>
        </a:spcAft>
        <a:defRPr sz="10900">
          <a:solidFill>
            <a:schemeClr val="tx1"/>
          </a:solidFill>
          <a:latin typeface="Times New Roman" charset="0"/>
        </a:defRPr>
      </a:lvl3pPr>
      <a:lvl4pPr marL="6953158" indent="-993521" algn="l" defTabSz="17488064" rtl="0" eaLnBrk="0" fontAlgn="base" hangingPunct="0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4pPr>
      <a:lvl5pPr marL="8943184" indent="-997997" algn="l" defTabSz="17488064" rtl="0" eaLnBrk="0" fontAlgn="base" hangingPunct="0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5pPr>
      <a:lvl6pPr marL="9372815" indent="-997997" algn="l" defTabSz="17488064" rtl="0" fontAlgn="base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6pPr>
      <a:lvl7pPr marL="9802446" indent="-997997" algn="l" defTabSz="17488064" rtl="0" fontAlgn="base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7pPr>
      <a:lvl8pPr marL="10232077" indent="-997997" algn="l" defTabSz="17488064" rtl="0" fontAlgn="base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8pPr>
      <a:lvl9pPr marL="10661707" indent="-997997" algn="l" defTabSz="17488064" rtl="0" fontAlgn="base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9631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9262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8893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8523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8154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77785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07416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37047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docs.google.com/forms/d/e/1FAIpQLScmw279uaGnwYUirG0rDE9eazw733JBYeNwoKN6PZhkMC33bA/viewform?usp=sharing&amp;ouid=109555208330840424911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Box 1147">
            <a:extLst>
              <a:ext uri="{FF2B5EF4-FFF2-40B4-BE49-F238E27FC236}">
                <a16:creationId xmlns:a16="http://schemas.microsoft.com/office/drawing/2014/main" id="{53E6E911-87EF-46F7-A052-B9852C9F3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" y="24287452"/>
            <a:ext cx="11293345" cy="6518943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wrap="square" lIns="91440" tIns="91440" rIns="91440" bIns="91440" anchor="t" anchorCtr="0"/>
          <a:lstStyle/>
          <a:p>
            <a:pPr algn="thaiDist"/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402336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endParaRPr lang="en-US"/>
          </a:p>
        </p:txBody>
      </p:sp>
      <p:sp>
        <p:nvSpPr>
          <p:cNvPr id="1028" name="Rectangle 4"/>
          <p:cNvSpPr>
            <a:spLocks noGrp="1" noChangeAspect="1" noChangeArrowheads="1"/>
          </p:cNvSpPr>
          <p:nvPr>
            <p:ph type="title"/>
          </p:nvPr>
        </p:nvSpPr>
        <p:spPr>
          <a:xfrm>
            <a:off x="205717" y="1715333"/>
            <a:ext cx="39784044" cy="2215991"/>
          </a:xfrm>
          <a:noFill/>
        </p:spPr>
        <p:txBody>
          <a:bodyPr wrap="square" lIns="0" tIns="0" rIns="0" bIns="0">
            <a:spAutoFit/>
          </a:bodyPr>
          <a:lstStyle/>
          <a:p>
            <a:br>
              <a:rPr lang="en-US" sz="9600" dirty="0">
                <a:latin typeface="Arial"/>
                <a:cs typeface="Calibri" panose="020F0502020204030204" pitchFamily="34" charset="0"/>
              </a:rPr>
            </a:br>
            <a:endParaRPr lang="en-US" sz="4800" dirty="0">
              <a:solidFill>
                <a:srgbClr val="000000"/>
              </a:solidFill>
              <a:latin typeface="Arial"/>
              <a:cs typeface="Calibri"/>
            </a:endParaRPr>
          </a:p>
        </p:txBody>
      </p:sp>
      <p:graphicFrame>
        <p:nvGraphicFramePr>
          <p:cNvPr id="1026" name="Object 117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037480082"/>
              </p:ext>
            </p:extLst>
          </p:nvPr>
        </p:nvGraphicFramePr>
        <p:xfrm>
          <a:off x="29088080" y="9032429"/>
          <a:ext cx="411480" cy="564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514422" imgH="581106" progId="PBrush">
                  <p:embed/>
                </p:oleObj>
              </mc:Choice>
              <mc:Fallback>
                <p:oleObj name="Bitmap Image" r:id="rId3" imgW="514422" imgH="581106" progId="PBrush">
                  <p:embed/>
                  <p:pic>
                    <p:nvPicPr>
                      <p:cNvPr id="1026" name="Object 1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8080" y="9032429"/>
                        <a:ext cx="411480" cy="5644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1147"/>
          <p:cNvSpPr txBox="1">
            <a:spLocks noChangeArrowheads="1"/>
          </p:cNvSpPr>
          <p:nvPr/>
        </p:nvSpPr>
        <p:spPr bwMode="auto">
          <a:xfrm>
            <a:off x="244040" y="6962567"/>
            <a:ext cx="11288786" cy="11019266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45720" tIns="42963" rIns="45720" bIns="42963" anchor="ctr" anchorCtr="0"/>
          <a:lstStyle/>
          <a:p>
            <a:pPr marL="91440" indent="457200" rtl="0"/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4" name="Rectangle 1153"/>
          <p:cNvSpPr>
            <a:spLocks noChangeArrowheads="1"/>
          </p:cNvSpPr>
          <p:nvPr/>
        </p:nvSpPr>
        <p:spPr bwMode="auto">
          <a:xfrm>
            <a:off x="11653141" y="5677647"/>
            <a:ext cx="16917495" cy="1146235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Results</a:t>
            </a:r>
          </a:p>
        </p:txBody>
      </p:sp>
      <p:sp>
        <p:nvSpPr>
          <p:cNvPr id="1035" name="Rectangle 1154"/>
          <p:cNvSpPr>
            <a:spLocks noChangeArrowheads="1"/>
          </p:cNvSpPr>
          <p:nvPr/>
        </p:nvSpPr>
        <p:spPr bwMode="auto">
          <a:xfrm>
            <a:off x="12740641" y="5792384"/>
            <a:ext cx="646176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7488064">
              <a:spcBef>
                <a:spcPct val="20000"/>
              </a:spcBef>
            </a:pPr>
            <a:endParaRPr lang="en-US" sz="6200" b="1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1047" name="Text Box 1166"/>
          <p:cNvSpPr txBox="1">
            <a:spLocks noChangeArrowheads="1"/>
          </p:cNvSpPr>
          <p:nvPr/>
        </p:nvSpPr>
        <p:spPr bwMode="auto">
          <a:xfrm>
            <a:off x="28693115" y="6961135"/>
            <a:ext cx="11312688" cy="8370415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85926" tIns="42963" rIns="85926" bIns="42963" anchor="ctr"/>
          <a:lstStyle/>
          <a:p>
            <a:pPr marL="457200" lvl="0" indent="-457200" algn="l" rtl="0">
              <a:buFont typeface="Courier New"/>
              <a:buChar char="o"/>
            </a:pPr>
            <a:endParaRPr lang="en-US" sz="2400" i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8" name="Text Box 1167"/>
          <p:cNvSpPr txBox="1">
            <a:spLocks noChangeArrowheads="1"/>
          </p:cNvSpPr>
          <p:nvPr/>
        </p:nvSpPr>
        <p:spPr bwMode="auto">
          <a:xfrm>
            <a:off x="28690952" y="16867200"/>
            <a:ext cx="11298808" cy="4502430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85926" tIns="42963" rIns="85926" bIns="42963" anchor="ctr"/>
          <a:lstStyle/>
          <a:p>
            <a:pPr marL="342900" indent="-342900">
              <a:buFont typeface="Courier New"/>
              <a:buChar char="o"/>
            </a:pPr>
            <a:endParaRPr lang="en-US" sz="2200" b="1" dirty="0">
              <a:latin typeface="Times New Roman"/>
            </a:endParaRPr>
          </a:p>
        </p:txBody>
      </p:sp>
      <p:sp>
        <p:nvSpPr>
          <p:cNvPr id="29" name="Text Box 1167">
            <a:extLst>
              <a:ext uri="{FF2B5EF4-FFF2-40B4-BE49-F238E27FC236}">
                <a16:creationId xmlns:a16="http://schemas.microsoft.com/office/drawing/2014/main" id="{86F5FD31-7CCC-4FD7-9905-7FBF90DA7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3872" y="22818523"/>
            <a:ext cx="11311931" cy="2939613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45720" tIns="42963" rIns="45720" bIns="42963" anchor="ctr"/>
          <a:lstStyle/>
          <a:p>
            <a:endParaRPr lang="en-US" sz="2100" b="1" dirty="0"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30" name="Rectangle 1148">
            <a:extLst>
              <a:ext uri="{FF2B5EF4-FFF2-40B4-BE49-F238E27FC236}">
                <a16:creationId xmlns:a16="http://schemas.microsoft.com/office/drawing/2014/main" id="{9B6FFD86-11C4-4E09-AE04-3AC60DBE9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06993" y="15500825"/>
            <a:ext cx="11327681" cy="1197100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Conclusion</a:t>
            </a:r>
          </a:p>
        </p:txBody>
      </p:sp>
      <p:sp>
        <p:nvSpPr>
          <p:cNvPr id="33" name="Rectangle 1148">
            <a:extLst>
              <a:ext uri="{FF2B5EF4-FFF2-40B4-BE49-F238E27FC236}">
                <a16:creationId xmlns:a16="http://schemas.microsoft.com/office/drawing/2014/main" id="{2E933EBB-2B33-4385-9847-77C9EA53B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71" y="22973003"/>
            <a:ext cx="11286456" cy="1168130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Methods</a:t>
            </a:r>
          </a:p>
        </p:txBody>
      </p:sp>
      <p:sp>
        <p:nvSpPr>
          <p:cNvPr id="1030" name="Rectangle 1148"/>
          <p:cNvSpPr>
            <a:spLocks noChangeArrowheads="1"/>
          </p:cNvSpPr>
          <p:nvPr/>
        </p:nvSpPr>
        <p:spPr bwMode="auto">
          <a:xfrm>
            <a:off x="28677073" y="21538905"/>
            <a:ext cx="11357565" cy="1110343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Acknowledgements</a:t>
            </a:r>
          </a:p>
        </p:txBody>
      </p:sp>
      <p:sp>
        <p:nvSpPr>
          <p:cNvPr id="34" name="Text Box 1167">
            <a:extLst>
              <a:ext uri="{FF2B5EF4-FFF2-40B4-BE49-F238E27FC236}">
                <a16:creationId xmlns:a16="http://schemas.microsoft.com/office/drawing/2014/main" id="{77CE3CC3-3EB0-4B85-A3FA-D6218C5CB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0951" y="27115931"/>
            <a:ext cx="11298809" cy="3690465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85926" tIns="42963" rIns="85926" bIns="42963" anchor="ctr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angle 1148">
            <a:extLst>
              <a:ext uri="{FF2B5EF4-FFF2-40B4-BE49-F238E27FC236}">
                <a16:creationId xmlns:a16="http://schemas.microsoft.com/office/drawing/2014/main" id="{8E369B5F-DC97-43EA-88A8-5D1BA8A3E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90951" y="25875592"/>
            <a:ext cx="11298809" cy="1110343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References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70AC7E5-C2A3-42D7-BD8B-669C7680D7FE}"/>
              </a:ext>
            </a:extLst>
          </p:cNvPr>
          <p:cNvSpPr/>
          <p:nvPr/>
        </p:nvSpPr>
        <p:spPr bwMode="auto">
          <a:xfrm>
            <a:off x="11669696" y="16867200"/>
            <a:ext cx="16882313" cy="13955239"/>
          </a:xfrm>
          <a:prstGeom prst="rect">
            <a:avLst/>
          </a:prstGeom>
          <a:noFill/>
          <a:ln w="76200" cap="flat" cmpd="sng" algn="ctr">
            <a:solidFill>
              <a:srgbClr val="461D7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Rectangle 1148">
            <a:extLst>
              <a:ext uri="{FF2B5EF4-FFF2-40B4-BE49-F238E27FC236}">
                <a16:creationId xmlns:a16="http://schemas.microsoft.com/office/drawing/2014/main" id="{3890120C-3A62-43AC-9643-4C1560E9D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90951" y="5676338"/>
            <a:ext cx="11298809" cy="1147811"/>
          </a:xfrm>
          <a:prstGeom prst="rect">
            <a:avLst/>
          </a:prstGeom>
          <a:solidFill>
            <a:srgbClr val="461D7C"/>
          </a:solidFill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Discussion and Limitations</a:t>
            </a:r>
          </a:p>
        </p:txBody>
      </p:sp>
      <p:sp>
        <p:nvSpPr>
          <p:cNvPr id="48" name="Rectangle 1148">
            <a:extLst>
              <a:ext uri="{FF2B5EF4-FFF2-40B4-BE49-F238E27FC236}">
                <a16:creationId xmlns:a16="http://schemas.microsoft.com/office/drawing/2014/main" id="{2E933EBB-2B33-4385-9847-77C9EA53B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08" y="5674970"/>
            <a:ext cx="11296720" cy="1148912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Introduction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446BC36-C32B-4E49-8694-07E23715AE34}"/>
              </a:ext>
            </a:extLst>
          </p:cNvPr>
          <p:cNvSpPr/>
          <p:nvPr/>
        </p:nvSpPr>
        <p:spPr bwMode="auto">
          <a:xfrm>
            <a:off x="13716000" y="14406299"/>
            <a:ext cx="990600" cy="611289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65309BC-6309-49DD-B11C-316D26B01832}"/>
              </a:ext>
            </a:extLst>
          </p:cNvPr>
          <p:cNvSpPr/>
          <p:nvPr/>
        </p:nvSpPr>
        <p:spPr bwMode="auto">
          <a:xfrm>
            <a:off x="19903302" y="14349466"/>
            <a:ext cx="990600" cy="611289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914179-9049-6149-A683-1F7C3ED55AB3}"/>
              </a:ext>
            </a:extLst>
          </p:cNvPr>
          <p:cNvSpPr txBox="1"/>
          <p:nvPr/>
        </p:nvSpPr>
        <p:spPr>
          <a:xfrm>
            <a:off x="19202400" y="13299717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8070EF-94C2-4AA7-83F8-026857E12FB4}"/>
              </a:ext>
            </a:extLst>
          </p:cNvPr>
          <p:cNvSpPr/>
          <p:nvPr/>
        </p:nvSpPr>
        <p:spPr bwMode="auto">
          <a:xfrm>
            <a:off x="11667744" y="6967690"/>
            <a:ext cx="16903614" cy="9762025"/>
          </a:xfrm>
          <a:prstGeom prst="rect">
            <a:avLst/>
          </a:prstGeom>
          <a:noFill/>
          <a:ln w="76200" cap="flat" cmpd="sng" algn="ctr">
            <a:solidFill>
              <a:srgbClr val="461D7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1153">
            <a:extLst>
              <a:ext uri="{FF2B5EF4-FFF2-40B4-BE49-F238E27FC236}">
                <a16:creationId xmlns:a16="http://schemas.microsoft.com/office/drawing/2014/main" id="{238D03A2-162C-81AA-1906-87F488848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-13588"/>
            <a:ext cx="40233600" cy="5471362"/>
          </a:xfrm>
          <a:prstGeom prst="rect">
            <a:avLst/>
          </a:prstGeom>
          <a:solidFill>
            <a:srgbClr val="999999"/>
          </a:solidFill>
          <a:ln w="76200">
            <a:noFill/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6790E29D-17E0-CE8A-349D-6DAF977D460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030233" y="1180603"/>
            <a:ext cx="2803220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2pPr>
            <a:lvl3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3pPr>
            <a:lvl4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4pPr>
            <a:lvl5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5pPr>
            <a:lvl6pPr marL="429631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6pPr>
            <a:lvl7pPr marL="859262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7pPr>
            <a:lvl8pPr marL="1288893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8pPr>
            <a:lvl9pPr marL="1718523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/>
            <a:r>
              <a:rPr lang="en-US" sz="9600" kern="0">
                <a:latin typeface="Roboto" panose="02000000000000000000" pitchFamily="2" charset="0"/>
                <a:cs typeface="Calibri" panose="020F0502020204030204" pitchFamily="34" charset="0"/>
              </a:rPr>
              <a:t>Title</a:t>
            </a:r>
            <a:br>
              <a:rPr lang="en-US" sz="9600" kern="0" dirty="0">
                <a:latin typeface="Roboto" panose="02000000000000000000" pitchFamily="2" charset="0"/>
                <a:cs typeface="Calibri" panose="020F0502020204030204" pitchFamily="34" charset="0"/>
              </a:rPr>
            </a:br>
            <a:endParaRPr lang="en-US" sz="42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DAFBA2-2014-D58E-531A-B95BA2C2D45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074968" y="2105703"/>
            <a:ext cx="28032202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2pPr>
            <a:lvl3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3pPr>
            <a:lvl4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4pPr>
            <a:lvl5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5pPr>
            <a:lvl6pPr marL="429631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6pPr>
            <a:lvl7pPr marL="859262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7pPr>
            <a:lvl8pPr marL="1288893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8pPr>
            <a:lvl9pPr marL="1718523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/>
            <a:br>
              <a:rPr lang="en-US" sz="9600" kern="0" dirty="0">
                <a:latin typeface="Roboto" panose="02000000000000000000" pitchFamily="2" charset="0"/>
                <a:cs typeface="Calibri" panose="020F0502020204030204" pitchFamily="34" charset="0"/>
              </a:rPr>
            </a:br>
            <a: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  <a:t>Med Student 1 </a:t>
            </a:r>
            <a:r>
              <a:rPr lang="en-US" sz="4800" b="0" kern="0" baseline="30000" dirty="0">
                <a:latin typeface="Roboto" panose="02000000000000000000" pitchFamily="2" charset="0"/>
                <a:cs typeface="Calibri" panose="020F0502020204030204" pitchFamily="34" charset="0"/>
              </a:rPr>
              <a:t>1</a:t>
            </a:r>
            <a: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  <a:t>, Med Student 2 </a:t>
            </a:r>
            <a:r>
              <a:rPr lang="en-US" sz="4800" b="0" kern="0" baseline="30000" dirty="0">
                <a:latin typeface="Roboto" panose="02000000000000000000" pitchFamily="2" charset="0"/>
                <a:cs typeface="Calibri" panose="020F0502020204030204" pitchFamily="34" charset="0"/>
              </a:rPr>
              <a:t>1</a:t>
            </a:r>
            <a: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  <a:t>, Author 3 </a:t>
            </a:r>
            <a:r>
              <a:rPr lang="en-US" sz="4800" b="0" kern="0" baseline="30000" dirty="0">
                <a:latin typeface="Roboto" panose="02000000000000000000" pitchFamily="2" charset="0"/>
                <a:cs typeface="Calibri" panose="020F0502020204030204" pitchFamily="34" charset="0"/>
              </a:rPr>
              <a:t>2</a:t>
            </a:r>
            <a: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  <a:t>, Author 4 </a:t>
            </a:r>
            <a:r>
              <a:rPr lang="en-US" sz="4800" b="0" kern="0" baseline="30000" dirty="0">
                <a:latin typeface="Roboto" panose="02000000000000000000" pitchFamily="2" charset="0"/>
                <a:cs typeface="Calibri" panose="020F0502020204030204" pitchFamily="34" charset="0"/>
              </a:rPr>
              <a:t>3</a:t>
            </a:r>
            <a: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  <a:t>, Corresponding Author/Senior Author (PI) </a:t>
            </a:r>
            <a:r>
              <a:rPr lang="en-US" sz="4800" b="0" kern="0" baseline="30000" dirty="0">
                <a:latin typeface="Roboto" panose="02000000000000000000" pitchFamily="2" charset="0"/>
                <a:cs typeface="Calibri" panose="020F0502020204030204" pitchFamily="34" charset="0"/>
              </a:rPr>
              <a:t>3</a:t>
            </a:r>
            <a:b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</a:br>
            <a:r>
              <a:rPr lang="en-US" sz="4000" b="0" kern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en-US" sz="4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School of Medicine, </a:t>
            </a:r>
            <a:r>
              <a:rPr lang="en-US" sz="4000" b="0" kern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en-US" sz="4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Department 1, and </a:t>
            </a:r>
            <a:r>
              <a:rPr lang="en-US" sz="4000" b="0" kern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en-US" sz="4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Department 2, Louisiana State University Health Sciences Center – New Orleans</a:t>
            </a:r>
            <a:endParaRPr lang="en-US" sz="42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1148">
            <a:extLst>
              <a:ext uri="{FF2B5EF4-FFF2-40B4-BE49-F238E27FC236}">
                <a16:creationId xmlns:a16="http://schemas.microsoft.com/office/drawing/2014/main" id="{8477940C-BA72-8792-5B12-D12641955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228" y="18111479"/>
            <a:ext cx="11296653" cy="1148912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Objective and Significance</a:t>
            </a:r>
          </a:p>
        </p:txBody>
      </p:sp>
      <p:sp>
        <p:nvSpPr>
          <p:cNvPr id="15" name="Text Box 1147">
            <a:extLst>
              <a:ext uri="{FF2B5EF4-FFF2-40B4-BE49-F238E27FC236}">
                <a16:creationId xmlns:a16="http://schemas.microsoft.com/office/drawing/2014/main" id="{DDC78990-94E5-8625-6467-C8E75823A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062" y="19406710"/>
            <a:ext cx="11288786" cy="3411814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45720" tIns="42963" rIns="45720" bIns="42963" anchor="ctr" anchorCtr="0"/>
          <a:lstStyle/>
          <a:p>
            <a:pPr marL="91440" indent="457200" rtl="0"/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A4EC22-35F8-2E4E-9EB7-3D99BD28B6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62798" y="457782"/>
            <a:ext cx="9755113" cy="487368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515B07-5990-E86D-EEFE-21097C5D36C8}"/>
              </a:ext>
            </a:extLst>
          </p:cNvPr>
          <p:cNvSpPr txBox="1"/>
          <p:nvPr/>
        </p:nvSpPr>
        <p:spPr>
          <a:xfrm>
            <a:off x="11985171" y="7550657"/>
            <a:ext cx="16566838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PLEASE FILL OUT THIS SURVEY WITH A CITATION FOR YOUR PRESENTATION. THIS IS REQUIRED FOR ALL POSTER PRESENTATIONS ASSOCIATED WITH THE DEPARTMENT OF ORTHOPAEDICS.</a:t>
            </a:r>
          </a:p>
          <a:p>
            <a:endParaRPr lang="en-US" sz="70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sz="70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6"/>
              </a:rPr>
              <a:t>Click Here</a:t>
            </a:r>
            <a:endParaRPr lang="en-US" sz="70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88B5F42-9E06-47DC-A7EF-709FF317FE74}">
  <we:reference id="wa200006038" version="1.0.0.2" store="en-US" storeType="OMEX"/>
  <we:alternateReferences>
    <we:reference id="wa200006038" version="1.0.0.2" store="" storeType="OMEX"/>
  </we:alternateReferences>
  <we:properties/>
  <we:bindings/>
  <we:snapshot xmlns:r="http://schemas.openxmlformats.org/officeDocument/2006/relationships"/>
  <we:extLst>
    <a:ext xmlns:a="http://schemas.openxmlformats.org/drawingml/2006/main" uri="{0858819E-0033-43BF-8937-05EC82904868}">
      <we:backgroundApp state="1" runtimeId="Taskpane.Url"/>
    </a:ext>
  </we:extLst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F9B3D5113BFD47B81DBA3E458DF578" ma:contentTypeVersion="9" ma:contentTypeDescription="Create a new document." ma:contentTypeScope="" ma:versionID="ee1b2c6a73b3ec603a176f1c1fd9ebb7">
  <xsd:schema xmlns:xsd="http://www.w3.org/2001/XMLSchema" xmlns:xs="http://www.w3.org/2001/XMLSchema" xmlns:p="http://schemas.microsoft.com/office/2006/metadata/properties" xmlns:ns3="9ce457b7-3938-4013-b0d3-00b79c88600f" targetNamespace="http://schemas.microsoft.com/office/2006/metadata/properties" ma:root="true" ma:fieldsID="80146e23bc205d5460f3570417802c22" ns3:_="">
    <xsd:import namespace="9ce457b7-3938-4013-b0d3-00b79c8860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e457b7-3938-4013-b0d3-00b79c8860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6E8BF1-E8DE-4F49-B4EE-4427CC1DD4D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9ce457b7-3938-4013-b0d3-00b79c88600f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35D643-8BA9-499F-907D-8655486692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238477-0B71-43E0-9777-DA4FF1AB08FC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387</TotalTime>
  <Words>95</Words>
  <Application>Microsoft Macintosh PowerPoint</Application>
  <PresentationFormat>Custom</PresentationFormat>
  <Paragraphs>14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Roboto</vt:lpstr>
      <vt:lpstr>Times New Roman</vt:lpstr>
      <vt:lpstr>Blank Presentation</vt:lpstr>
      <vt:lpstr>Bitmap Image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Bradley</dc:creator>
  <cp:lastModifiedBy>Dickinson, Callie G.</cp:lastModifiedBy>
  <cp:revision>1122</cp:revision>
  <cp:lastPrinted>2000-03-29T22:47:03Z</cp:lastPrinted>
  <dcterms:created xsi:type="dcterms:W3CDTF">1995-06-17T23:31:02Z</dcterms:created>
  <dcterms:modified xsi:type="dcterms:W3CDTF">2025-07-21T19:16:17Z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0x010100BEF9B3D5113BFD47B81DBA3E458DF578</vt:lpwstr>
  </property>
</Properties>
</file>