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38404800" cy="38404800"/>
  <p:notesSz cx="92329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9631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59262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8889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718523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48154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77785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007416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437047" algn="l" defTabSz="859262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3" userDrawn="1">
          <p15:clr>
            <a:srgbClr val="A4A3A4"/>
          </p15:clr>
        </p15:guide>
        <p15:guide id="2" pos="204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A05FBF"/>
    <a:srgbClr val="FFFFCC"/>
    <a:srgbClr val="FFFFE9"/>
    <a:srgbClr val="9999FF"/>
    <a:srgbClr val="003DA6"/>
    <a:srgbClr val="66FFFF"/>
    <a:srgbClr val="66FF33"/>
    <a:srgbClr val="FF3300"/>
    <a:srgbClr val="D8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DAB1BA-4DB4-4CE9-8304-EB462D3352C0}" v="18" dt="2023-10-09T21:24:28.6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633" autoAdjust="0"/>
  </p:normalViewPr>
  <p:slideViewPr>
    <p:cSldViewPr>
      <p:cViewPr>
        <p:scale>
          <a:sx n="14" d="100"/>
          <a:sy n="14" d="100"/>
        </p:scale>
        <p:origin x="1496" y="68"/>
      </p:cViewPr>
      <p:guideLst>
        <p:guide orient="horz" pos="1613"/>
        <p:guide pos="204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ek, Andrew J." userId="1120f6bf-e74c-438a-b020-28a04582fdba" providerId="ADAL" clId="{6EDAB1BA-4DB4-4CE9-8304-EB462D3352C0}"/>
    <pc:docChg chg="undo custSel modSld">
      <pc:chgData name="Malek, Andrew J." userId="1120f6bf-e74c-438a-b020-28a04582fdba" providerId="ADAL" clId="{6EDAB1BA-4DB4-4CE9-8304-EB462D3352C0}" dt="2023-10-09T21:43:43.363" v="670" actId="14734"/>
      <pc:docMkLst>
        <pc:docMk/>
      </pc:docMkLst>
      <pc:sldChg chg="addSp delSp modSp mod">
        <pc:chgData name="Malek, Andrew J." userId="1120f6bf-e74c-438a-b020-28a04582fdba" providerId="ADAL" clId="{6EDAB1BA-4DB4-4CE9-8304-EB462D3352C0}" dt="2023-10-09T21:43:43.363" v="670" actId="14734"/>
        <pc:sldMkLst>
          <pc:docMk/>
          <pc:sldMk cId="0" sldId="256"/>
        </pc:sldMkLst>
        <pc:spChg chg="mod">
          <ac:chgData name="Malek, Andrew J." userId="1120f6bf-e74c-438a-b020-28a04582fdba" providerId="ADAL" clId="{6EDAB1BA-4DB4-4CE9-8304-EB462D3352C0}" dt="2023-10-09T21:27:59.845" v="523" actId="1076"/>
          <ac:spMkLst>
            <pc:docMk/>
            <pc:sldMk cId="0" sldId="256"/>
            <ac:spMk id="3" creationId="{70161122-E2E9-0C3D-AECF-DAB1908D9EAD}"/>
          </ac:spMkLst>
        </pc:spChg>
        <pc:spChg chg="mod">
          <ac:chgData name="Malek, Andrew J." userId="1120f6bf-e74c-438a-b020-28a04582fdba" providerId="ADAL" clId="{6EDAB1BA-4DB4-4CE9-8304-EB462D3352C0}" dt="2023-10-09T21:27:59.845" v="523" actId="1076"/>
          <ac:spMkLst>
            <pc:docMk/>
            <pc:sldMk cId="0" sldId="256"/>
            <ac:spMk id="5" creationId="{2BFC9460-E770-CB92-C153-240C44E85E47}"/>
          </ac:spMkLst>
        </pc:spChg>
        <pc:spChg chg="mod">
          <ac:chgData name="Malek, Andrew J." userId="1120f6bf-e74c-438a-b020-28a04582fdba" providerId="ADAL" clId="{6EDAB1BA-4DB4-4CE9-8304-EB462D3352C0}" dt="2023-10-09T21:27:59.845" v="523" actId="1076"/>
          <ac:spMkLst>
            <pc:docMk/>
            <pc:sldMk cId="0" sldId="256"/>
            <ac:spMk id="6" creationId="{648AD817-75F2-EAFA-FC6E-A43B1AE40529}"/>
          </ac:spMkLst>
        </pc:spChg>
        <pc:spChg chg="mod">
          <ac:chgData name="Malek, Andrew J." userId="1120f6bf-e74c-438a-b020-28a04582fdba" providerId="ADAL" clId="{6EDAB1BA-4DB4-4CE9-8304-EB462D3352C0}" dt="2023-10-09T21:35:58.816" v="582" actId="20577"/>
          <ac:spMkLst>
            <pc:docMk/>
            <pc:sldMk cId="0" sldId="256"/>
            <ac:spMk id="7" creationId="{4B539106-47D8-F474-7439-14C1922D0EAC}"/>
          </ac:spMkLst>
        </pc:spChg>
        <pc:spChg chg="mod">
          <ac:chgData name="Malek, Andrew J." userId="1120f6bf-e74c-438a-b020-28a04582fdba" providerId="ADAL" clId="{6EDAB1BA-4DB4-4CE9-8304-EB462D3352C0}" dt="2023-10-09T21:27:59.845" v="523" actId="1076"/>
          <ac:spMkLst>
            <pc:docMk/>
            <pc:sldMk cId="0" sldId="256"/>
            <ac:spMk id="8" creationId="{D7B9BA7E-EB96-4369-77F5-5A86D51A9AF9}"/>
          </ac:spMkLst>
        </pc:spChg>
        <pc:spChg chg="mod">
          <ac:chgData name="Malek, Andrew J." userId="1120f6bf-e74c-438a-b020-28a04582fdba" providerId="ADAL" clId="{6EDAB1BA-4DB4-4CE9-8304-EB462D3352C0}" dt="2023-10-09T21:27:59.845" v="523" actId="1076"/>
          <ac:spMkLst>
            <pc:docMk/>
            <pc:sldMk cId="0" sldId="256"/>
            <ac:spMk id="11" creationId="{DBFC69DC-A2A7-0437-52FB-2FC56367A508}"/>
          </ac:spMkLst>
        </pc:spChg>
        <pc:spChg chg="mod">
          <ac:chgData name="Malek, Andrew J." userId="1120f6bf-e74c-438a-b020-28a04582fdba" providerId="ADAL" clId="{6EDAB1BA-4DB4-4CE9-8304-EB462D3352C0}" dt="2023-10-09T21:06:02.329" v="105" actId="1076"/>
          <ac:spMkLst>
            <pc:docMk/>
            <pc:sldMk cId="0" sldId="256"/>
            <ac:spMk id="25" creationId="{00000000-0000-0000-0000-000000000000}"/>
          </ac:spMkLst>
        </pc:spChg>
        <pc:spChg chg="mod">
          <ac:chgData name="Malek, Andrew J." userId="1120f6bf-e74c-438a-b020-28a04582fdba" providerId="ADAL" clId="{6EDAB1BA-4DB4-4CE9-8304-EB462D3352C0}" dt="2023-10-09T03:24:21.804" v="8" actId="14100"/>
          <ac:spMkLst>
            <pc:docMk/>
            <pc:sldMk cId="0" sldId="256"/>
            <ac:spMk id="31" creationId="{00000000-0000-0000-0000-000000000000}"/>
          </ac:spMkLst>
        </pc:spChg>
        <pc:spChg chg="mod">
          <ac:chgData name="Malek, Andrew J." userId="1120f6bf-e74c-438a-b020-28a04582fdba" providerId="ADAL" clId="{6EDAB1BA-4DB4-4CE9-8304-EB462D3352C0}" dt="2023-10-09T21:11:08.146" v="181" actId="14100"/>
          <ac:spMkLst>
            <pc:docMk/>
            <pc:sldMk cId="0" sldId="256"/>
            <ac:spMk id="32" creationId="{00000000-0000-0000-0000-000000000000}"/>
          </ac:spMkLst>
        </pc:spChg>
        <pc:spChg chg="mod">
          <ac:chgData name="Malek, Andrew J." userId="1120f6bf-e74c-438a-b020-28a04582fdba" providerId="ADAL" clId="{6EDAB1BA-4DB4-4CE9-8304-EB462D3352C0}" dt="2023-10-09T21:38:22.999" v="595" actId="20577"/>
          <ac:spMkLst>
            <pc:docMk/>
            <pc:sldMk cId="0" sldId="256"/>
            <ac:spMk id="1028" creationId="{00000000-0000-0000-0000-000000000000}"/>
          </ac:spMkLst>
        </pc:spChg>
        <pc:spChg chg="mod">
          <ac:chgData name="Malek, Andrew J." userId="1120f6bf-e74c-438a-b020-28a04582fdba" providerId="ADAL" clId="{6EDAB1BA-4DB4-4CE9-8304-EB462D3352C0}" dt="2023-10-09T21:38:00.444" v="593" actId="20577"/>
          <ac:spMkLst>
            <pc:docMk/>
            <pc:sldMk cId="0" sldId="256"/>
            <ac:spMk id="1029" creationId="{00000000-0000-0000-0000-000000000000}"/>
          </ac:spMkLst>
        </pc:spChg>
        <pc:spChg chg="mod">
          <ac:chgData name="Malek, Andrew J." userId="1120f6bf-e74c-438a-b020-28a04582fdba" providerId="ADAL" clId="{6EDAB1BA-4DB4-4CE9-8304-EB462D3352C0}" dt="2023-10-09T03:43:30.524" v="13" actId="1076"/>
          <ac:spMkLst>
            <pc:docMk/>
            <pc:sldMk cId="0" sldId="256"/>
            <ac:spMk id="1030" creationId="{00000000-0000-0000-0000-000000000000}"/>
          </ac:spMkLst>
        </pc:spChg>
        <pc:spChg chg="mod">
          <ac:chgData name="Malek, Andrew J." userId="1120f6bf-e74c-438a-b020-28a04582fdba" providerId="ADAL" clId="{6EDAB1BA-4DB4-4CE9-8304-EB462D3352C0}" dt="2023-10-09T21:29:13.298" v="567" actId="20577"/>
          <ac:spMkLst>
            <pc:docMk/>
            <pc:sldMk cId="0" sldId="256"/>
            <ac:spMk id="1047" creationId="{00000000-0000-0000-0000-000000000000}"/>
          </ac:spMkLst>
        </pc:spChg>
        <pc:spChg chg="mod">
          <ac:chgData name="Malek, Andrew J." userId="1120f6bf-e74c-438a-b020-28a04582fdba" providerId="ADAL" clId="{6EDAB1BA-4DB4-4CE9-8304-EB462D3352C0}" dt="2023-10-09T21:29:25.727" v="575" actId="20577"/>
          <ac:spMkLst>
            <pc:docMk/>
            <pc:sldMk cId="0" sldId="256"/>
            <ac:spMk id="1048" creationId="{00000000-0000-0000-0000-000000000000}"/>
          </ac:spMkLst>
        </pc:spChg>
        <pc:spChg chg="mod">
          <ac:chgData name="Malek, Andrew J." userId="1120f6bf-e74c-438a-b020-28a04582fdba" providerId="ADAL" clId="{6EDAB1BA-4DB4-4CE9-8304-EB462D3352C0}" dt="2023-10-09T03:43:30.524" v="13" actId="1076"/>
          <ac:spMkLst>
            <pc:docMk/>
            <pc:sldMk cId="0" sldId="256"/>
            <ac:spMk id="1049" creationId="{00000000-0000-0000-0000-000000000000}"/>
          </ac:spMkLst>
        </pc:spChg>
        <pc:graphicFrameChg chg="mod modGraphic">
          <ac:chgData name="Malek, Andrew J." userId="1120f6bf-e74c-438a-b020-28a04582fdba" providerId="ADAL" clId="{6EDAB1BA-4DB4-4CE9-8304-EB462D3352C0}" dt="2023-10-09T21:40:48.136" v="605" actId="403"/>
          <ac:graphicFrameMkLst>
            <pc:docMk/>
            <pc:sldMk cId="0" sldId="256"/>
            <ac:graphicFrameMk id="9" creationId="{16A77BD2-2614-C23A-E861-07EBB74C7963}"/>
          </ac:graphicFrameMkLst>
        </pc:graphicFrameChg>
        <pc:graphicFrameChg chg="mod modGraphic">
          <ac:chgData name="Malek, Andrew J." userId="1120f6bf-e74c-438a-b020-28a04582fdba" providerId="ADAL" clId="{6EDAB1BA-4DB4-4CE9-8304-EB462D3352C0}" dt="2023-10-09T21:43:43.363" v="670" actId="14734"/>
          <ac:graphicFrameMkLst>
            <pc:docMk/>
            <pc:sldMk cId="0" sldId="256"/>
            <ac:graphicFrameMk id="23" creationId="{3760418B-B166-1B58-164C-89AACC02B946}"/>
          </ac:graphicFrameMkLst>
        </pc:graphicFrameChg>
        <pc:graphicFrameChg chg="add del mod">
          <ac:chgData name="Malek, Andrew J." userId="1120f6bf-e74c-438a-b020-28a04582fdba" providerId="ADAL" clId="{6EDAB1BA-4DB4-4CE9-8304-EB462D3352C0}" dt="2023-10-09T21:23:42.045" v="503"/>
          <ac:graphicFrameMkLst>
            <pc:docMk/>
            <pc:sldMk cId="0" sldId="256"/>
            <ac:graphicFrameMk id="40" creationId="{0BF020A9-B29C-FC23-32CB-7F747EE65164}"/>
          </ac:graphicFrameMkLst>
        </pc:graphicFrameChg>
        <pc:graphicFrameChg chg="add del mod">
          <ac:chgData name="Malek, Andrew J." userId="1120f6bf-e74c-438a-b020-28a04582fdba" providerId="ADAL" clId="{6EDAB1BA-4DB4-4CE9-8304-EB462D3352C0}" dt="2023-10-09T21:23:56.080" v="506"/>
          <ac:graphicFrameMkLst>
            <pc:docMk/>
            <pc:sldMk cId="0" sldId="256"/>
            <ac:graphicFrameMk id="41" creationId="{0E8CEDD7-9EA7-4545-9134-07DA06BB4D2F}"/>
          </ac:graphicFrameMkLst>
        </pc:graphicFrameChg>
        <pc:picChg chg="mod">
          <ac:chgData name="Malek, Andrew J." userId="1120f6bf-e74c-438a-b020-28a04582fdba" providerId="ADAL" clId="{6EDAB1BA-4DB4-4CE9-8304-EB462D3352C0}" dt="2023-10-09T21:14:55.582" v="427" actId="1076"/>
          <ac:picMkLst>
            <pc:docMk/>
            <pc:sldMk cId="0" sldId="256"/>
            <ac:picMk id="4" creationId="{00000000-0000-0000-0000-000000000000}"/>
          </ac:picMkLst>
        </pc:picChg>
        <pc:picChg chg="mod">
          <ac:chgData name="Malek, Andrew J." userId="1120f6bf-e74c-438a-b020-28a04582fdba" providerId="ADAL" clId="{6EDAB1BA-4DB4-4CE9-8304-EB462D3352C0}" dt="2023-10-09T21:15:02.972" v="430" actId="1076"/>
          <ac:picMkLst>
            <pc:docMk/>
            <pc:sldMk cId="0" sldId="256"/>
            <ac:picMk id="26" creationId="{975DEA4E-58F2-AA4A-BEAB-C3CAEA56B41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03826" y="1"/>
            <a:ext cx="4048124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t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03826" y="6488113"/>
            <a:ext cx="40481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563" tIns="43782" rIns="87563" bIns="43782" numCol="1" anchor="b" anchorCtr="0" compatLnSpc="1">
            <a:prstTxWarp prst="textNoShape">
              <a:avLst/>
            </a:prstTxWarp>
          </a:bodyPr>
          <a:lstStyle>
            <a:lvl1pPr algn="r" defTabSz="869950" eaLnBrk="0" hangingPunct="0">
              <a:defRPr sz="1100">
                <a:latin typeface="Times New Roman" charset="0"/>
              </a:defRPr>
            </a:lvl1pPr>
          </a:lstStyle>
          <a:p>
            <a:pPr>
              <a:defRPr/>
            </a:pPr>
            <a:fld id="{9F62BFA9-7E6E-452A-B958-901C28B22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4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8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29631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2pPr>
    <a:lvl3pPr marL="859262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28889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71852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148154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77785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07416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37047" algn="l" defTabSz="85926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319463" y="492125"/>
            <a:ext cx="2614612" cy="26146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9" y="3270250"/>
            <a:ext cx="6746875" cy="30543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7563" tIns="43782" rIns="87563" bIns="43782"/>
          <a:lstStyle/>
          <a:p>
            <a:pPr eaLnBrk="1" hangingPunct="1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11931022"/>
            <a:ext cx="32644080" cy="82315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21762720"/>
            <a:ext cx="26883360" cy="9814560"/>
          </a:xfrm>
        </p:spPr>
        <p:txBody>
          <a:bodyPr/>
          <a:lstStyle>
            <a:lvl1pPr marL="0" indent="0" algn="ctr">
              <a:buNone/>
              <a:defRPr/>
            </a:lvl1pPr>
            <a:lvl2pPr marL="410072" indent="0" algn="ctr">
              <a:buNone/>
              <a:defRPr/>
            </a:lvl2pPr>
            <a:lvl3pPr marL="820146" indent="0" algn="ctr">
              <a:buNone/>
              <a:defRPr/>
            </a:lvl3pPr>
            <a:lvl4pPr marL="1230219" indent="0" algn="ctr">
              <a:buNone/>
              <a:defRPr/>
            </a:lvl4pPr>
            <a:lvl5pPr marL="1640289" indent="0" algn="ctr">
              <a:buNone/>
              <a:defRPr/>
            </a:lvl5pPr>
            <a:lvl6pPr marL="2050362" indent="0" algn="ctr">
              <a:buNone/>
              <a:defRPr/>
            </a:lvl6pPr>
            <a:lvl7pPr marL="2460436" indent="0" algn="ctr">
              <a:buNone/>
              <a:defRPr/>
            </a:lvl7pPr>
            <a:lvl8pPr marL="2870508" indent="0" algn="ctr">
              <a:buNone/>
              <a:defRPr/>
            </a:lvl8pPr>
            <a:lvl9pPr marL="328058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59423-5283-4F0E-9D1A-FB757D96F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6B1E5-5A56-4514-9CBF-24373CD77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934403" y="45724"/>
            <a:ext cx="8730788" cy="340918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9615" y="45724"/>
            <a:ext cx="26078412" cy="340918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95D89-FBFC-483A-859D-2A1CFC51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3579" y="45727"/>
            <a:ext cx="29637644" cy="39662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39616" y="6311266"/>
            <a:ext cx="17404599" cy="278263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9260590" y="6311266"/>
            <a:ext cx="17404600" cy="138207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9260590" y="20314924"/>
            <a:ext cx="17404600" cy="13822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834E-12F4-40ED-AA13-50A65C03A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7E40-44F4-4FE2-8ED5-F2A691B4F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4319" y="24679275"/>
            <a:ext cx="32644080" cy="7627620"/>
          </a:xfrm>
        </p:spPr>
        <p:txBody>
          <a:bodyPr anchor="t"/>
          <a:lstStyle>
            <a:lvl1pPr algn="l">
              <a:defRPr sz="362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4319" y="16278228"/>
            <a:ext cx="32644080" cy="8401050"/>
          </a:xfrm>
        </p:spPr>
        <p:txBody>
          <a:bodyPr anchor="b"/>
          <a:lstStyle>
            <a:lvl1pPr marL="0" indent="0">
              <a:buNone/>
              <a:defRPr sz="1814"/>
            </a:lvl1pPr>
            <a:lvl2pPr marL="410072" indent="0">
              <a:buNone/>
              <a:defRPr sz="1623"/>
            </a:lvl2pPr>
            <a:lvl3pPr marL="820146" indent="0">
              <a:buNone/>
              <a:defRPr sz="1432"/>
            </a:lvl3pPr>
            <a:lvl4pPr marL="1230219" indent="0">
              <a:buNone/>
              <a:defRPr sz="1241"/>
            </a:lvl4pPr>
            <a:lvl5pPr marL="1640289" indent="0">
              <a:buNone/>
              <a:defRPr sz="1241"/>
            </a:lvl5pPr>
            <a:lvl6pPr marL="2050362" indent="0">
              <a:buNone/>
              <a:defRPr sz="1241"/>
            </a:lvl6pPr>
            <a:lvl7pPr marL="2460436" indent="0">
              <a:buNone/>
              <a:defRPr sz="1241"/>
            </a:lvl7pPr>
            <a:lvl8pPr marL="2870508" indent="0">
              <a:buNone/>
              <a:defRPr sz="1241"/>
            </a:lvl8pPr>
            <a:lvl9pPr marL="3280580" indent="0">
              <a:buNone/>
              <a:defRPr sz="12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4253A-CD2E-4AFA-8765-6A0A4BECA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9616" y="6311266"/>
            <a:ext cx="17404599" cy="27826334"/>
          </a:xfrm>
        </p:spPr>
        <p:txBody>
          <a:bodyPr/>
          <a:lstStyle>
            <a:lvl1pPr>
              <a:defRPr sz="2482"/>
            </a:lvl1pPr>
            <a:lvl2pPr>
              <a:defRPr sz="2195"/>
            </a:lvl2pPr>
            <a:lvl3pPr>
              <a:defRPr sz="1814"/>
            </a:lvl3pPr>
            <a:lvl4pPr>
              <a:defRPr sz="1623"/>
            </a:lvl4pPr>
            <a:lvl5pPr>
              <a:defRPr sz="1623"/>
            </a:lvl5pPr>
            <a:lvl6pPr>
              <a:defRPr sz="1623"/>
            </a:lvl6pPr>
            <a:lvl7pPr>
              <a:defRPr sz="1623"/>
            </a:lvl7pPr>
            <a:lvl8pPr>
              <a:defRPr sz="1623"/>
            </a:lvl8pPr>
            <a:lvl9pPr>
              <a:defRPr sz="16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0590" y="6311266"/>
            <a:ext cx="17404600" cy="27826334"/>
          </a:xfrm>
        </p:spPr>
        <p:txBody>
          <a:bodyPr/>
          <a:lstStyle>
            <a:lvl1pPr>
              <a:defRPr sz="2482"/>
            </a:lvl1pPr>
            <a:lvl2pPr>
              <a:defRPr sz="2195"/>
            </a:lvl2pPr>
            <a:lvl3pPr>
              <a:defRPr sz="1814"/>
            </a:lvl3pPr>
            <a:lvl4pPr>
              <a:defRPr sz="1623"/>
            </a:lvl4pPr>
            <a:lvl5pPr>
              <a:defRPr sz="1623"/>
            </a:lvl5pPr>
            <a:lvl6pPr>
              <a:defRPr sz="1623"/>
            </a:lvl6pPr>
            <a:lvl7pPr>
              <a:defRPr sz="1623"/>
            </a:lvl7pPr>
            <a:lvl8pPr>
              <a:defRPr sz="1623"/>
            </a:lvl8pPr>
            <a:lvl9pPr>
              <a:defRPr sz="16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51974-479F-4542-83E9-4CCCEE2EE3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1537336"/>
            <a:ext cx="34564320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8597269"/>
            <a:ext cx="16969394" cy="3581401"/>
          </a:xfrm>
        </p:spPr>
        <p:txBody>
          <a:bodyPr anchor="b"/>
          <a:lstStyle>
            <a:lvl1pPr marL="0" indent="0">
              <a:buNone/>
              <a:defRPr sz="2195" b="1"/>
            </a:lvl1pPr>
            <a:lvl2pPr marL="410072" indent="0">
              <a:buNone/>
              <a:defRPr sz="1814" b="1"/>
            </a:lvl2pPr>
            <a:lvl3pPr marL="820146" indent="0">
              <a:buNone/>
              <a:defRPr sz="1623" b="1"/>
            </a:lvl3pPr>
            <a:lvl4pPr marL="1230219" indent="0">
              <a:buNone/>
              <a:defRPr sz="1432" b="1"/>
            </a:lvl4pPr>
            <a:lvl5pPr marL="1640289" indent="0">
              <a:buNone/>
              <a:defRPr sz="1432" b="1"/>
            </a:lvl5pPr>
            <a:lvl6pPr marL="2050362" indent="0">
              <a:buNone/>
              <a:defRPr sz="1432" b="1"/>
            </a:lvl6pPr>
            <a:lvl7pPr marL="2460436" indent="0">
              <a:buNone/>
              <a:defRPr sz="1432" b="1"/>
            </a:lvl7pPr>
            <a:lvl8pPr marL="2870508" indent="0">
              <a:buNone/>
              <a:defRPr sz="1432" b="1"/>
            </a:lvl8pPr>
            <a:lvl9pPr marL="3280580" indent="0">
              <a:buNone/>
              <a:defRPr sz="14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12178670"/>
            <a:ext cx="16969394" cy="22128479"/>
          </a:xfrm>
        </p:spPr>
        <p:txBody>
          <a:bodyPr/>
          <a:lstStyle>
            <a:lvl1pPr>
              <a:defRPr sz="2195"/>
            </a:lvl1pPr>
            <a:lvl2pPr>
              <a:defRPr sz="1814"/>
            </a:lvl2pPr>
            <a:lvl3pPr>
              <a:defRPr sz="1623"/>
            </a:lvl3pPr>
            <a:lvl4pPr>
              <a:defRPr sz="1432"/>
            </a:lvl4pPr>
            <a:lvl5pPr>
              <a:defRPr sz="1432"/>
            </a:lvl5pPr>
            <a:lvl6pPr>
              <a:defRPr sz="1432"/>
            </a:lvl6pPr>
            <a:lvl7pPr>
              <a:defRPr sz="1432"/>
            </a:lvl7pPr>
            <a:lvl8pPr>
              <a:defRPr sz="1432"/>
            </a:lvl8pPr>
            <a:lvl9pPr>
              <a:defRPr sz="14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8" y="8597269"/>
            <a:ext cx="16975455" cy="3581401"/>
          </a:xfrm>
        </p:spPr>
        <p:txBody>
          <a:bodyPr anchor="b"/>
          <a:lstStyle>
            <a:lvl1pPr marL="0" indent="0">
              <a:buNone/>
              <a:defRPr sz="2195" b="1"/>
            </a:lvl1pPr>
            <a:lvl2pPr marL="410072" indent="0">
              <a:buNone/>
              <a:defRPr sz="1814" b="1"/>
            </a:lvl2pPr>
            <a:lvl3pPr marL="820146" indent="0">
              <a:buNone/>
              <a:defRPr sz="1623" b="1"/>
            </a:lvl3pPr>
            <a:lvl4pPr marL="1230219" indent="0">
              <a:buNone/>
              <a:defRPr sz="1432" b="1"/>
            </a:lvl4pPr>
            <a:lvl5pPr marL="1640289" indent="0">
              <a:buNone/>
              <a:defRPr sz="1432" b="1"/>
            </a:lvl5pPr>
            <a:lvl6pPr marL="2050362" indent="0">
              <a:buNone/>
              <a:defRPr sz="1432" b="1"/>
            </a:lvl6pPr>
            <a:lvl7pPr marL="2460436" indent="0">
              <a:buNone/>
              <a:defRPr sz="1432" b="1"/>
            </a:lvl7pPr>
            <a:lvl8pPr marL="2870508" indent="0">
              <a:buNone/>
              <a:defRPr sz="1432" b="1"/>
            </a:lvl8pPr>
            <a:lvl9pPr marL="3280580" indent="0">
              <a:buNone/>
              <a:defRPr sz="14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8" y="12178670"/>
            <a:ext cx="16975455" cy="22128479"/>
          </a:xfrm>
        </p:spPr>
        <p:txBody>
          <a:bodyPr/>
          <a:lstStyle>
            <a:lvl1pPr>
              <a:defRPr sz="2195"/>
            </a:lvl1pPr>
            <a:lvl2pPr>
              <a:defRPr sz="1814"/>
            </a:lvl2pPr>
            <a:lvl3pPr>
              <a:defRPr sz="1623"/>
            </a:lvl3pPr>
            <a:lvl4pPr>
              <a:defRPr sz="1432"/>
            </a:lvl4pPr>
            <a:lvl5pPr>
              <a:defRPr sz="1432"/>
            </a:lvl5pPr>
            <a:lvl6pPr>
              <a:defRPr sz="1432"/>
            </a:lvl6pPr>
            <a:lvl7pPr>
              <a:defRPr sz="1432"/>
            </a:lvl7pPr>
            <a:lvl8pPr>
              <a:defRPr sz="1432"/>
            </a:lvl8pPr>
            <a:lvl9pPr>
              <a:defRPr sz="14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E3D9E-1D0A-499E-BB03-0FEB14A2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BA4DA-8366-4B07-806A-F313CE261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70220-332A-4D55-A164-591430683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4" y="1529715"/>
            <a:ext cx="12635519" cy="650748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529718"/>
            <a:ext cx="21469350" cy="32777430"/>
          </a:xfrm>
        </p:spPr>
        <p:txBody>
          <a:bodyPr/>
          <a:lstStyle>
            <a:lvl1pPr>
              <a:defRPr sz="2864"/>
            </a:lvl1pPr>
            <a:lvl2pPr>
              <a:defRPr sz="2482"/>
            </a:lvl2pPr>
            <a:lvl3pPr>
              <a:defRPr sz="2195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4" y="8037198"/>
            <a:ext cx="12635519" cy="26269950"/>
          </a:xfrm>
        </p:spPr>
        <p:txBody>
          <a:bodyPr/>
          <a:lstStyle>
            <a:lvl1pPr marL="0" indent="0">
              <a:buNone/>
              <a:defRPr sz="1241"/>
            </a:lvl1pPr>
            <a:lvl2pPr marL="410072" indent="0">
              <a:buNone/>
              <a:defRPr sz="1050"/>
            </a:lvl2pPr>
            <a:lvl3pPr marL="820146" indent="0">
              <a:buNone/>
              <a:defRPr sz="859"/>
            </a:lvl3pPr>
            <a:lvl4pPr marL="1230219" indent="0">
              <a:buNone/>
              <a:defRPr sz="764"/>
            </a:lvl4pPr>
            <a:lvl5pPr marL="1640289" indent="0">
              <a:buNone/>
              <a:defRPr sz="764"/>
            </a:lvl5pPr>
            <a:lvl6pPr marL="2050362" indent="0">
              <a:buNone/>
              <a:defRPr sz="764"/>
            </a:lvl6pPr>
            <a:lvl7pPr marL="2460436" indent="0">
              <a:buNone/>
              <a:defRPr sz="764"/>
            </a:lvl7pPr>
            <a:lvl8pPr marL="2870508" indent="0">
              <a:buNone/>
              <a:defRPr sz="764"/>
            </a:lvl8pPr>
            <a:lvl9pPr marL="3280580" indent="0">
              <a:buNone/>
              <a:defRPr sz="76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787F-99FA-41E8-93BB-4D027D512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8214" y="26883361"/>
            <a:ext cx="23042880" cy="317373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8214" y="3430906"/>
            <a:ext cx="23042880" cy="23042880"/>
          </a:xfrm>
        </p:spPr>
        <p:txBody>
          <a:bodyPr/>
          <a:lstStyle>
            <a:lvl1pPr marL="0" indent="0">
              <a:buNone/>
              <a:defRPr sz="2864"/>
            </a:lvl1pPr>
            <a:lvl2pPr marL="410072" indent="0">
              <a:buNone/>
              <a:defRPr sz="2482"/>
            </a:lvl2pPr>
            <a:lvl3pPr marL="820146" indent="0">
              <a:buNone/>
              <a:defRPr sz="2195"/>
            </a:lvl3pPr>
            <a:lvl4pPr marL="1230219" indent="0">
              <a:buNone/>
              <a:defRPr sz="1814"/>
            </a:lvl4pPr>
            <a:lvl5pPr marL="1640289" indent="0">
              <a:buNone/>
              <a:defRPr sz="1814"/>
            </a:lvl5pPr>
            <a:lvl6pPr marL="2050362" indent="0">
              <a:buNone/>
              <a:defRPr sz="1814"/>
            </a:lvl6pPr>
            <a:lvl7pPr marL="2460436" indent="0">
              <a:buNone/>
              <a:defRPr sz="1814"/>
            </a:lvl7pPr>
            <a:lvl8pPr marL="2870508" indent="0">
              <a:buNone/>
              <a:defRPr sz="1814"/>
            </a:lvl8pPr>
            <a:lvl9pPr marL="3280580" indent="0">
              <a:buNone/>
              <a:defRPr sz="1814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8214" y="30057091"/>
            <a:ext cx="23042880" cy="4507230"/>
          </a:xfrm>
        </p:spPr>
        <p:txBody>
          <a:bodyPr/>
          <a:lstStyle>
            <a:lvl1pPr marL="0" indent="0">
              <a:buNone/>
              <a:defRPr sz="1241"/>
            </a:lvl1pPr>
            <a:lvl2pPr marL="410072" indent="0">
              <a:buNone/>
              <a:defRPr sz="1050"/>
            </a:lvl2pPr>
            <a:lvl3pPr marL="820146" indent="0">
              <a:buNone/>
              <a:defRPr sz="859"/>
            </a:lvl3pPr>
            <a:lvl4pPr marL="1230219" indent="0">
              <a:buNone/>
              <a:defRPr sz="764"/>
            </a:lvl4pPr>
            <a:lvl5pPr marL="1640289" indent="0">
              <a:buNone/>
              <a:defRPr sz="764"/>
            </a:lvl5pPr>
            <a:lvl6pPr marL="2050362" indent="0">
              <a:buNone/>
              <a:defRPr sz="764"/>
            </a:lvl6pPr>
            <a:lvl7pPr marL="2460436" indent="0">
              <a:buNone/>
              <a:defRPr sz="764"/>
            </a:lvl7pPr>
            <a:lvl8pPr marL="2870508" indent="0">
              <a:buNone/>
              <a:defRPr sz="764"/>
            </a:lvl8pPr>
            <a:lvl9pPr marL="3280580" indent="0">
              <a:buNone/>
              <a:defRPr sz="76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0A3B2-596D-4437-83F5-1685CD921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83579" y="45727"/>
            <a:ext cx="29637644" cy="3966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9752" tIns="199875" rIns="399752" bIns="19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39612" y="6311266"/>
            <a:ext cx="34925577" cy="27826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81572" y="34991040"/>
            <a:ext cx="8001000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5727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0428" y="34991040"/>
            <a:ext cx="12163945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5727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2228" y="34991040"/>
            <a:ext cx="8001000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99752" tIns="199875" rIns="399752" bIns="199875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5727">
                <a:latin typeface="Times New Roman" charset="0"/>
              </a:defRPr>
            </a:lvl1pPr>
          </a:lstStyle>
          <a:p>
            <a:pPr>
              <a:defRPr/>
            </a:pPr>
            <a:fld id="{3DA2D13A-81BF-4FD9-B034-831A40ECC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2pPr>
      <a:lvl3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3pPr>
      <a:lvl4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4pPr>
      <a:lvl5pPr algn="ctr" defTabSz="16691946" rtl="0" eaLnBrk="0" fontAlgn="base" hangingPunct="0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5pPr>
      <a:lvl6pPr marL="410072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6pPr>
      <a:lvl7pPr marL="820146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7pPr>
      <a:lvl8pPr marL="1230219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8pPr>
      <a:lvl9pPr marL="1640289" algn="ctr" defTabSz="16691946" rtl="0" fontAlgn="base">
        <a:spcBef>
          <a:spcPct val="0"/>
        </a:spcBef>
        <a:spcAft>
          <a:spcPct val="0"/>
        </a:spcAft>
        <a:defRPr sz="7254" b="1">
          <a:solidFill>
            <a:schemeClr val="bg1"/>
          </a:solidFill>
          <a:latin typeface="Arial" charset="0"/>
        </a:defRPr>
      </a:lvl9pPr>
    </p:titleStyle>
    <p:bodyStyle>
      <a:lvl1pPr marL="1423863" indent="-1423863" algn="l" defTabSz="16691946" rtl="0" eaLnBrk="0" fontAlgn="base" hangingPunct="0">
        <a:spcBef>
          <a:spcPct val="20000"/>
        </a:spcBef>
        <a:spcAft>
          <a:spcPct val="0"/>
        </a:spcAft>
        <a:defRPr sz="2195">
          <a:solidFill>
            <a:schemeClr val="tx1"/>
          </a:solidFill>
          <a:latin typeface="+mn-lt"/>
          <a:ea typeface="+mn-ea"/>
          <a:cs typeface="+mn-cs"/>
        </a:defRPr>
      </a:lvl1pPr>
      <a:lvl2pPr marL="3079815" indent="-1183230" algn="l" defTabSz="16691946" rtl="0" eaLnBrk="0" fontAlgn="base" hangingPunct="0">
        <a:spcBef>
          <a:spcPct val="20000"/>
        </a:spcBef>
        <a:spcAft>
          <a:spcPct val="0"/>
        </a:spcAft>
        <a:defRPr sz="12218">
          <a:solidFill>
            <a:schemeClr val="tx1"/>
          </a:solidFill>
          <a:latin typeface="Times New Roman" charset="0"/>
        </a:defRPr>
      </a:lvl2pPr>
      <a:lvl3pPr marL="4741464" indent="-946870" algn="l" defTabSz="16691946" rtl="0" eaLnBrk="0" fontAlgn="base" hangingPunct="0">
        <a:spcBef>
          <a:spcPct val="20000"/>
        </a:spcBef>
        <a:spcAft>
          <a:spcPct val="0"/>
        </a:spcAft>
        <a:defRPr sz="10404">
          <a:solidFill>
            <a:schemeClr val="tx1"/>
          </a:solidFill>
          <a:latin typeface="Times New Roman" charset="0"/>
        </a:defRPr>
      </a:lvl3pPr>
      <a:lvl4pPr marL="6636626" indent="-948292" algn="l" defTabSz="16691946" rtl="0" eaLnBrk="0" fontAlgn="base" hangingPunct="0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4pPr>
      <a:lvl5pPr marL="8536058" indent="-952565" algn="l" defTabSz="16691946" rtl="0" eaLnBrk="0" fontAlgn="base" hangingPunct="0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5pPr>
      <a:lvl6pPr marL="8946131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6pPr>
      <a:lvl7pPr marL="9356205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7pPr>
      <a:lvl8pPr marL="9766277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8pPr>
      <a:lvl9pPr marL="10176348" indent="-952565" algn="l" defTabSz="16691946" rtl="0" fontAlgn="base">
        <a:spcBef>
          <a:spcPct val="20000"/>
        </a:spcBef>
        <a:spcAft>
          <a:spcPct val="0"/>
        </a:spcAft>
        <a:defRPr sz="8686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1pPr>
      <a:lvl2pPr marL="410072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2pPr>
      <a:lvl3pPr marL="820146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3pPr>
      <a:lvl4pPr marL="1230219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4pPr>
      <a:lvl5pPr marL="1640289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5pPr>
      <a:lvl6pPr marL="2050362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6pPr>
      <a:lvl7pPr marL="2460436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7pPr>
      <a:lvl8pPr marL="2870508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8pPr>
      <a:lvl9pPr marL="3280580" algn="l" defTabSz="820146" rtl="0" eaLnBrk="1" latinLnBrk="0" hangingPunct="1">
        <a:defRPr sz="16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148"/>
          <p:cNvSpPr>
            <a:spLocks noChangeArrowheads="1"/>
          </p:cNvSpPr>
          <p:nvPr/>
        </p:nvSpPr>
        <p:spPr bwMode="auto">
          <a:xfrm>
            <a:off x="12026768" y="7027715"/>
            <a:ext cx="12761787" cy="1738756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20053" y="-209813"/>
            <a:ext cx="38404800" cy="647353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endParaRPr lang="en-US" sz="2195"/>
          </a:p>
        </p:txBody>
      </p:sp>
      <p:sp>
        <p:nvSpPr>
          <p:cNvPr id="1028" name="Rectangle 4"/>
          <p:cNvSpPr>
            <a:spLocks noGrp="1" noChangeAspect="1" noChangeArrowheads="1"/>
          </p:cNvSpPr>
          <p:nvPr>
            <p:ph type="title"/>
          </p:nvPr>
        </p:nvSpPr>
        <p:spPr>
          <a:xfrm>
            <a:off x="6565879" y="-19102"/>
            <a:ext cx="27265492" cy="6278642"/>
          </a:xfrm>
          <a:noFill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9000" dirty="0">
                <a:solidFill>
                  <a:schemeClr val="tx1"/>
                </a:solidFill>
              </a:rPr>
              <a:t>Evaluation of Preoperative Coagulation Factor Screening in Pediatric Tonsillectomy Patients </a:t>
            </a:r>
            <a:br>
              <a:rPr lang="en-US" sz="10450" dirty="0"/>
            </a:br>
            <a:r>
              <a:rPr lang="en-US" sz="4800" dirty="0">
                <a:solidFill>
                  <a:srgbClr val="000000"/>
                </a:solidFill>
              </a:rPr>
              <a:t>Andrew J. Malek, BS¹; Connor </a:t>
            </a:r>
            <a:r>
              <a:rPr lang="en-US" sz="4800" dirty="0">
                <a:solidFill>
                  <a:schemeClr val="tx1"/>
                </a:solidFill>
              </a:rPr>
              <a:t>J. </a:t>
            </a:r>
            <a:r>
              <a:rPr lang="en-US" sz="4800" dirty="0">
                <a:solidFill>
                  <a:srgbClr val="000000"/>
                </a:solidFill>
              </a:rPr>
              <a:t>Robin, BS¹; Adam J. Blancher, MD²; Jairo I. Torres, MD²; </a:t>
            </a:r>
            <a:br>
              <a:rPr lang="en-US" sz="4800" dirty="0">
                <a:solidFill>
                  <a:srgbClr val="000000"/>
                </a:solidFill>
              </a:rPr>
            </a:br>
            <a:r>
              <a:rPr lang="en-US" sz="4800" dirty="0">
                <a:solidFill>
                  <a:srgbClr val="000000"/>
                </a:solidFill>
              </a:rPr>
              <a:t>Joel W. Jones, MD, MBA²; Dan Spangler, MD²; John N. Poche, MD²; Leslie S. Son, PhD²; Belinda A. Mantle, MD²</a:t>
            </a:r>
            <a:br>
              <a:rPr lang="en-US" sz="7900" dirty="0"/>
            </a:br>
            <a:r>
              <a:rPr lang="en-US" sz="4200" b="0" i="1" dirty="0">
                <a:solidFill>
                  <a:schemeClr val="tx1"/>
                </a:solidFill>
              </a:rPr>
              <a:t>1. LSU Health Sciences Center, School of Medicine, New Orleans, LA</a:t>
            </a:r>
            <a:br>
              <a:rPr lang="en-US" sz="4200" b="0" i="1" dirty="0">
                <a:solidFill>
                  <a:schemeClr val="tx1"/>
                </a:solidFill>
              </a:rPr>
            </a:br>
            <a:r>
              <a:rPr lang="en-US" sz="4200" b="0" i="1" dirty="0">
                <a:solidFill>
                  <a:schemeClr val="tx1"/>
                </a:solidFill>
              </a:rPr>
              <a:t>2. Department of Otolaryngology – Head and Neck Surgery, LSU Health Sciences Center, New Orleans, LA</a:t>
            </a:r>
            <a:endParaRPr lang="en-US" sz="4200" b="0" i="1" dirty="0">
              <a:solidFill>
                <a:schemeClr val="tx1"/>
              </a:solidFill>
              <a:cs typeface="Arial"/>
            </a:endParaRPr>
          </a:p>
        </p:txBody>
      </p:sp>
      <p:graphicFrame>
        <p:nvGraphicFramePr>
          <p:cNvPr id="1026" name="Object 117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7765895" y="14310796"/>
          <a:ext cx="392776" cy="538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514422" imgH="581106" progId="PBrush">
                  <p:embed/>
                </p:oleObj>
              </mc:Choice>
              <mc:Fallback>
                <p:oleObj name="Bitmap Image" r:id="rId3" imgW="514422" imgH="581106" progId="PBrush">
                  <p:embed/>
                  <p:pic>
                    <p:nvPicPr>
                      <p:cNvPr id="1026" name="Object 1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895" y="14310796"/>
                        <a:ext cx="392776" cy="538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1147"/>
          <p:cNvSpPr txBox="1">
            <a:spLocks noChangeArrowheads="1"/>
          </p:cNvSpPr>
          <p:nvPr/>
        </p:nvSpPr>
        <p:spPr bwMode="auto">
          <a:xfrm>
            <a:off x="547950" y="9122156"/>
            <a:ext cx="10630263" cy="764136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 anchor="t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"/>
                <a:cs typeface="Arial"/>
              </a:rPr>
              <a:t>Tonsillectomy is a commonly performed procedure in the pediatric population to reduce the risk of recurrent tonsillitis and improve breathing-related sleep disorders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"/>
                <a:cs typeface="Arial"/>
              </a:rPr>
              <a:t>Post-tonsillectomy hemorrhage (PTH) is a well-recognized complication of this procedure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"/>
                <a:cs typeface="Arial"/>
              </a:rPr>
              <a:t>Risk of PTH increases with age and history of chronic tonsillitis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"/>
                <a:cs typeface="Arial"/>
              </a:rPr>
              <a:t>The decision to routinely undergo preoperative coagulation studies varies by surgeon</a:t>
            </a:r>
            <a:endParaRPr lang="en-US" sz="2195" dirty="0"/>
          </a:p>
        </p:txBody>
      </p:sp>
      <p:sp>
        <p:nvSpPr>
          <p:cNvPr id="1030" name="Rectangle 1148"/>
          <p:cNvSpPr>
            <a:spLocks noChangeArrowheads="1"/>
          </p:cNvSpPr>
          <p:nvPr/>
        </p:nvSpPr>
        <p:spPr bwMode="auto">
          <a:xfrm>
            <a:off x="547949" y="7027715"/>
            <a:ext cx="10630263" cy="1738756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1035" name="Rectangle 1154"/>
          <p:cNvSpPr>
            <a:spLocks noChangeArrowheads="1"/>
          </p:cNvSpPr>
          <p:nvPr/>
        </p:nvSpPr>
        <p:spPr bwMode="auto">
          <a:xfrm>
            <a:off x="12394276" y="7339764"/>
            <a:ext cx="10313323" cy="686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t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latin typeface="Arial"/>
                <a:cs typeface="Arial"/>
              </a:rPr>
              <a:t>Table 1. Demographics</a:t>
            </a:r>
          </a:p>
        </p:txBody>
      </p:sp>
      <p:sp>
        <p:nvSpPr>
          <p:cNvPr id="1047" name="Text Box 1166"/>
          <p:cNvSpPr txBox="1">
            <a:spLocks noChangeArrowheads="1"/>
          </p:cNvSpPr>
          <p:nvPr/>
        </p:nvSpPr>
        <p:spPr bwMode="auto">
          <a:xfrm>
            <a:off x="25700093" y="20736184"/>
            <a:ext cx="11759857" cy="44107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overall PTH rate was 3.5%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average age at surgery for patients experiencing PTH was 11.6 years, which was significantly greater than the overall mean for this patient group of 7.2 years (p&lt;.0001) 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No new diagnoses of coagulopathies were made for patients experiencing PTH</a:t>
            </a:r>
            <a:endParaRPr lang="en-US" sz="4000" dirty="0"/>
          </a:p>
        </p:txBody>
      </p:sp>
      <p:sp>
        <p:nvSpPr>
          <p:cNvPr id="1048" name="Text Box 1167"/>
          <p:cNvSpPr txBox="1">
            <a:spLocks noChangeArrowheads="1"/>
          </p:cNvSpPr>
          <p:nvPr/>
        </p:nvSpPr>
        <p:spPr bwMode="auto">
          <a:xfrm>
            <a:off x="25700093" y="27737732"/>
            <a:ext cx="12010049" cy="8479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/>
          <a:lstStyle/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Our reported hemorrhage rate (3.5%) is within established literature ranges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Hemorrhage risk is known to increase with age, and this trend is represented in our results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decision to undergo pre-operative screening should be more strongly considered for older patients in our population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Additional treatments may be considered before surgery to ensure bleeding risks are minimized. 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Perioperative treatment involved in patients that undergo screening may have acted in a prophylactic manner to reduce the risk of bleeding post-operatively</a:t>
            </a:r>
            <a:endParaRPr lang="en-US" sz="4000" b="1" dirty="0"/>
          </a:p>
        </p:txBody>
      </p:sp>
      <p:sp>
        <p:nvSpPr>
          <p:cNvPr id="1049" name="Rectangle 1149"/>
          <p:cNvSpPr>
            <a:spLocks noGrp="1" noChangeArrowheads="1"/>
          </p:cNvSpPr>
          <p:nvPr>
            <p:ph type="body" sz="half" idx="1"/>
          </p:nvPr>
        </p:nvSpPr>
        <p:spPr>
          <a:xfrm>
            <a:off x="889399" y="7328918"/>
            <a:ext cx="5599603" cy="1389928"/>
          </a:xfrm>
          <a:noFill/>
        </p:spPr>
        <p:txBody>
          <a:bodyPr/>
          <a:lstStyle/>
          <a:p>
            <a:pPr marL="0" indent="0" eaLnBrk="1" hangingPunct="1"/>
            <a:r>
              <a:rPr lang="en-US" sz="6600" b="1" dirty="0"/>
              <a:t>Introduction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49" y="1368337"/>
            <a:ext cx="5765767" cy="2349016"/>
          </a:xfrm>
          <a:prstGeom prst="rect">
            <a:avLst/>
          </a:prstGeom>
        </p:spPr>
      </p:pic>
      <p:pic>
        <p:nvPicPr>
          <p:cNvPr id="26" name="Picture 25" descr="LSUHSC_Seal.jpg">
            <a:extLst>
              <a:ext uri="{FF2B5EF4-FFF2-40B4-BE49-F238E27FC236}">
                <a16:creationId xmlns:a16="http://schemas.microsoft.com/office/drawing/2014/main" id="{975DEA4E-58F2-AA4A-BEAB-C3CAEA56B41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1334" y="1368337"/>
            <a:ext cx="3178808" cy="3275136"/>
          </a:xfrm>
          <a:prstGeom prst="rect">
            <a:avLst/>
          </a:prstGeom>
          <a:noFill/>
        </p:spPr>
      </p:pic>
      <p:sp>
        <p:nvSpPr>
          <p:cNvPr id="27" name="Rectangle 1148"/>
          <p:cNvSpPr>
            <a:spLocks noChangeArrowheads="1"/>
          </p:cNvSpPr>
          <p:nvPr/>
        </p:nvSpPr>
        <p:spPr bwMode="auto">
          <a:xfrm>
            <a:off x="25612291" y="18677196"/>
            <a:ext cx="12218034" cy="1738756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28" name="Rectangle 1154"/>
          <p:cNvSpPr>
            <a:spLocks noChangeArrowheads="1"/>
          </p:cNvSpPr>
          <p:nvPr/>
        </p:nvSpPr>
        <p:spPr bwMode="auto">
          <a:xfrm>
            <a:off x="25899276" y="18997428"/>
            <a:ext cx="6168044" cy="98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latin typeface="Arial" charset="0"/>
              </a:rPr>
              <a:t>Results</a:t>
            </a:r>
          </a:p>
        </p:txBody>
      </p:sp>
      <p:sp>
        <p:nvSpPr>
          <p:cNvPr id="31" name="Rectangle 1148"/>
          <p:cNvSpPr>
            <a:spLocks noChangeArrowheads="1"/>
          </p:cNvSpPr>
          <p:nvPr/>
        </p:nvSpPr>
        <p:spPr bwMode="auto">
          <a:xfrm>
            <a:off x="25635327" y="7027715"/>
            <a:ext cx="12162616" cy="1738756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32" name="Rectangle 1154"/>
          <p:cNvSpPr>
            <a:spLocks noChangeArrowheads="1"/>
          </p:cNvSpPr>
          <p:nvPr/>
        </p:nvSpPr>
        <p:spPr bwMode="auto">
          <a:xfrm>
            <a:off x="25906365" y="7265212"/>
            <a:ext cx="11553586" cy="1476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latin typeface="Arial" charset="0"/>
              </a:rPr>
              <a:t>Table 2. PTH Characteristics</a:t>
            </a:r>
          </a:p>
        </p:txBody>
      </p:sp>
      <p:sp>
        <p:nvSpPr>
          <p:cNvPr id="33" name="Rectangle 1148"/>
          <p:cNvSpPr>
            <a:spLocks noChangeArrowheads="1"/>
          </p:cNvSpPr>
          <p:nvPr/>
        </p:nvSpPr>
        <p:spPr bwMode="auto">
          <a:xfrm>
            <a:off x="25612291" y="25787379"/>
            <a:ext cx="12185651" cy="1738756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34" name="Rectangle 1154"/>
          <p:cNvSpPr>
            <a:spLocks noChangeArrowheads="1"/>
          </p:cNvSpPr>
          <p:nvPr/>
        </p:nvSpPr>
        <p:spPr bwMode="auto">
          <a:xfrm>
            <a:off x="26029472" y="26134061"/>
            <a:ext cx="7675631" cy="989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latin typeface="Arial" charset="0"/>
              </a:rPr>
              <a:t>Conclusion</a:t>
            </a:r>
          </a:p>
        </p:txBody>
      </p:sp>
      <p:sp>
        <p:nvSpPr>
          <p:cNvPr id="3" name="Rectangle 1148">
            <a:extLst>
              <a:ext uri="{FF2B5EF4-FFF2-40B4-BE49-F238E27FC236}">
                <a16:creationId xmlns:a16="http://schemas.microsoft.com/office/drawing/2014/main" id="{70161122-E2E9-0C3D-AECF-DAB1908D9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865" y="22604459"/>
            <a:ext cx="10790421" cy="1738756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6" name="Rectangle 1149">
            <a:extLst>
              <a:ext uri="{FF2B5EF4-FFF2-40B4-BE49-F238E27FC236}">
                <a16:creationId xmlns:a16="http://schemas.microsoft.com/office/drawing/2014/main" id="{648AD817-75F2-EAFA-FC6E-A43B1AE40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068" y="22857151"/>
            <a:ext cx="5599603" cy="1389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423863" indent="-1423863" algn="l" defTabSz="16691946" rtl="0" eaLnBrk="0" fontAlgn="base" hangingPunct="0">
              <a:spcBef>
                <a:spcPct val="20000"/>
              </a:spcBef>
              <a:spcAft>
                <a:spcPct val="0"/>
              </a:spcAft>
              <a:defRPr sz="21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79815" indent="-1183230" algn="l" defTabSz="16691946" rtl="0" eaLnBrk="0" fontAlgn="base" hangingPunct="0">
              <a:spcBef>
                <a:spcPct val="20000"/>
              </a:spcBef>
              <a:spcAft>
                <a:spcPct val="0"/>
              </a:spcAft>
              <a:defRPr sz="12218">
                <a:solidFill>
                  <a:schemeClr val="tx1"/>
                </a:solidFill>
                <a:latin typeface="Times New Roman" charset="0"/>
              </a:defRPr>
            </a:lvl2pPr>
            <a:lvl3pPr marL="4741464" indent="-946870" algn="l" defTabSz="16691946" rtl="0" eaLnBrk="0" fontAlgn="base" hangingPunct="0">
              <a:spcBef>
                <a:spcPct val="20000"/>
              </a:spcBef>
              <a:spcAft>
                <a:spcPct val="0"/>
              </a:spcAft>
              <a:defRPr sz="10404">
                <a:solidFill>
                  <a:schemeClr val="tx1"/>
                </a:solidFill>
                <a:latin typeface="Times New Roman" charset="0"/>
              </a:defRPr>
            </a:lvl3pPr>
            <a:lvl4pPr marL="6636626" indent="-948292" algn="l" defTabSz="16691946" rtl="0" eaLnBrk="0" fontAlgn="base" hangingPunct="0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4pPr>
            <a:lvl5pPr marL="8536058" indent="-952565" algn="l" defTabSz="16691946" rtl="0" eaLnBrk="0" fontAlgn="base" hangingPunct="0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5pPr>
            <a:lvl6pPr marL="8946131" indent="-952565" algn="l" defTabSz="16691946" rtl="0" fontAlgn="base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6pPr>
            <a:lvl7pPr marL="9356205" indent="-952565" algn="l" defTabSz="16691946" rtl="0" fontAlgn="base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7pPr>
            <a:lvl8pPr marL="9766277" indent="-952565" algn="l" defTabSz="16691946" rtl="0" fontAlgn="base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8pPr>
            <a:lvl9pPr marL="10176348" indent="-952565" algn="l" defTabSz="16691946" rtl="0" fontAlgn="base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/>
            <a:r>
              <a:rPr lang="en-US" sz="6600" b="1" kern="0" dirty="0"/>
              <a:t>Methods</a:t>
            </a:r>
            <a:endParaRPr lang="en-US" dirty="0"/>
          </a:p>
        </p:txBody>
      </p:sp>
      <p:sp>
        <p:nvSpPr>
          <p:cNvPr id="7" name="Text Box 1164">
            <a:extLst>
              <a:ext uri="{FF2B5EF4-FFF2-40B4-BE49-F238E27FC236}">
                <a16:creationId xmlns:a16="http://schemas.microsoft.com/office/drawing/2014/main" id="{4B539106-47D8-F474-7439-14C1922D0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853" y="24581693"/>
            <a:ext cx="10621027" cy="1163554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 anchor="t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"/>
                <a:cs typeface="Arial"/>
              </a:rPr>
              <a:t>Retrospective review of all patients with records of tonsillectomy with or without adenoidectomy at CHNO from January 2019 - June 2021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i="1" dirty="0">
              <a:latin typeface="Arial"/>
              <a:cs typeface="Arial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"/>
                <a:cs typeface="Arial"/>
              </a:rPr>
              <a:t>PTH defined as any mention of bleeding that required intervention or return to ED for observation within 2 weeks of surgery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latin typeface="Arial"/>
              <a:cs typeface="Arial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"/>
                <a:cs typeface="Arial"/>
              </a:rPr>
              <a:t>Extracted variables included: age, gender, age at surgery, family and personal history of bleeding, comorbidities, method of surgery and instruments used, pre-operative coagulation lab values (PT, PTT, INR), new diagnosis of bleeding disorder, post-operative bleed, bleeding interventions, post-operative labs, and admission/readmission information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6A77BD2-2614-C23A-E861-07EBB74C79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465413"/>
              </p:ext>
            </p:extLst>
          </p:nvPr>
        </p:nvGraphicFramePr>
        <p:xfrm>
          <a:off x="25700093" y="9224868"/>
          <a:ext cx="11759857" cy="8989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05471">
                  <a:extLst>
                    <a:ext uri="{9D8B030D-6E8A-4147-A177-3AD203B41FA5}">
                      <a16:colId xmlns:a16="http://schemas.microsoft.com/office/drawing/2014/main" val="153610031"/>
                    </a:ext>
                  </a:extLst>
                </a:gridCol>
                <a:gridCol w="3354386">
                  <a:extLst>
                    <a:ext uri="{9D8B030D-6E8A-4147-A177-3AD203B41FA5}">
                      <a16:colId xmlns:a16="http://schemas.microsoft.com/office/drawing/2014/main" val="2085107438"/>
                    </a:ext>
                  </a:extLst>
                </a:gridCol>
              </a:tblGrid>
              <a:tr h="89898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1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Characteristic</a:t>
                      </a:r>
                      <a:r>
                        <a:rPr lang="en-US" sz="4000" b="0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40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1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Value</a:t>
                      </a:r>
                      <a:r>
                        <a:rPr lang="en-US" sz="4000" b="0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40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548974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age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69994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 personal history of bleeding disorder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(6%)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539816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Abnormal pre-operative labs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(3%)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62215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Extracapsular technique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(91%)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495485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Intracapsular technique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 (9%)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503386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Post-PTH cauterization in OR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(57.6%)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4119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6594A22-1801-235F-5992-761C538273E1}"/>
              </a:ext>
            </a:extLst>
          </p:cNvPr>
          <p:cNvSpPr txBox="1"/>
          <p:nvPr/>
        </p:nvSpPr>
        <p:spPr>
          <a:xfrm>
            <a:off x="17830800" y="18973800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Times New Roman"/>
            </a:endParaRPr>
          </a:p>
        </p:txBody>
      </p:sp>
      <p:sp>
        <p:nvSpPr>
          <p:cNvPr id="5" name="Rectangle 1148">
            <a:extLst>
              <a:ext uri="{FF2B5EF4-FFF2-40B4-BE49-F238E27FC236}">
                <a16:creationId xmlns:a16="http://schemas.microsoft.com/office/drawing/2014/main" id="{2BFC9460-E770-CB92-C153-240C44E85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473" y="17183559"/>
            <a:ext cx="10790421" cy="1738756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8" name="Rectangle 1149">
            <a:extLst>
              <a:ext uri="{FF2B5EF4-FFF2-40B4-BE49-F238E27FC236}">
                <a16:creationId xmlns:a16="http://schemas.microsoft.com/office/drawing/2014/main" id="{D7B9BA7E-EB96-4369-77F5-5A86D51A9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676" y="17436251"/>
            <a:ext cx="5599603" cy="1389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423863" indent="-1423863" algn="l" defTabSz="16691946" rtl="0" eaLnBrk="0" fontAlgn="base" hangingPunct="0">
              <a:spcBef>
                <a:spcPct val="20000"/>
              </a:spcBef>
              <a:spcAft>
                <a:spcPct val="0"/>
              </a:spcAft>
              <a:defRPr sz="2195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79815" indent="-1183230" algn="l" defTabSz="16691946" rtl="0" eaLnBrk="0" fontAlgn="base" hangingPunct="0">
              <a:spcBef>
                <a:spcPct val="20000"/>
              </a:spcBef>
              <a:spcAft>
                <a:spcPct val="0"/>
              </a:spcAft>
              <a:defRPr sz="12218">
                <a:solidFill>
                  <a:schemeClr val="tx1"/>
                </a:solidFill>
                <a:latin typeface="Times New Roman" charset="0"/>
              </a:defRPr>
            </a:lvl2pPr>
            <a:lvl3pPr marL="4741464" indent="-946870" algn="l" defTabSz="16691946" rtl="0" eaLnBrk="0" fontAlgn="base" hangingPunct="0">
              <a:spcBef>
                <a:spcPct val="20000"/>
              </a:spcBef>
              <a:spcAft>
                <a:spcPct val="0"/>
              </a:spcAft>
              <a:defRPr sz="10404">
                <a:solidFill>
                  <a:schemeClr val="tx1"/>
                </a:solidFill>
                <a:latin typeface="Times New Roman" charset="0"/>
              </a:defRPr>
            </a:lvl3pPr>
            <a:lvl4pPr marL="6636626" indent="-948292" algn="l" defTabSz="16691946" rtl="0" eaLnBrk="0" fontAlgn="base" hangingPunct="0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4pPr>
            <a:lvl5pPr marL="8536058" indent="-952565" algn="l" defTabSz="16691946" rtl="0" eaLnBrk="0" fontAlgn="base" hangingPunct="0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5pPr>
            <a:lvl6pPr marL="8946131" indent="-952565" algn="l" defTabSz="16691946" rtl="0" fontAlgn="base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6pPr>
            <a:lvl7pPr marL="9356205" indent="-952565" algn="l" defTabSz="16691946" rtl="0" fontAlgn="base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7pPr>
            <a:lvl8pPr marL="9766277" indent="-952565" algn="l" defTabSz="16691946" rtl="0" fontAlgn="base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8pPr>
            <a:lvl9pPr marL="10176348" indent="-952565" algn="l" defTabSz="16691946" rtl="0" fontAlgn="base">
              <a:spcBef>
                <a:spcPct val="20000"/>
              </a:spcBef>
              <a:spcAft>
                <a:spcPct val="0"/>
              </a:spcAft>
              <a:defRPr sz="8686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/>
            <a:r>
              <a:rPr lang="en-US" sz="6600" b="1" kern="0" dirty="0"/>
              <a:t>Objectives</a:t>
            </a:r>
            <a:endParaRPr lang="en-US" dirty="0"/>
          </a:p>
        </p:txBody>
      </p:sp>
      <p:sp>
        <p:nvSpPr>
          <p:cNvPr id="11" name="Text Box 1147">
            <a:extLst>
              <a:ext uri="{FF2B5EF4-FFF2-40B4-BE49-F238E27FC236}">
                <a16:creationId xmlns:a16="http://schemas.microsoft.com/office/drawing/2014/main" id="{DBFC69DC-A2A7-0437-52FB-2FC56367A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943" y="19086781"/>
            <a:ext cx="10630263" cy="321114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lIns="82020" tIns="41010" rIns="82020" bIns="41010" anchor="t"/>
          <a:lstStyle/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US" sz="4000" dirty="0">
                <a:latin typeface="Arial"/>
                <a:cs typeface="Arial"/>
              </a:rPr>
              <a:t>To assess the proportion of occult bleeding disorders diagnosed preoperatively through routine coagulation studies</a:t>
            </a:r>
          </a:p>
          <a:p>
            <a:pPr marL="571500" indent="-571500" eaLnBrk="0" hangingPunct="0">
              <a:buFont typeface="Arial" panose="020B0604020202020204" pitchFamily="34" charset="0"/>
              <a:buChar char="•"/>
            </a:pPr>
            <a:r>
              <a:rPr lang="en-US" sz="4000" dirty="0">
                <a:latin typeface="Arial"/>
                <a:cs typeface="Arial"/>
              </a:rPr>
              <a:t>To determine the rate of PTH at Children’s Hospital New Orleans (CHNO)</a:t>
            </a:r>
          </a:p>
          <a:p>
            <a:pPr eaLnBrk="0" hangingPunct="0"/>
            <a:endParaRPr lang="en-US" sz="40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C8522C4-091E-DBE1-9C64-B39D8ED2A5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219430" y="19076770"/>
            <a:ext cx="10790421" cy="1714046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760418B-B166-1B58-164C-89AACC02B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93399"/>
              </p:ext>
            </p:extLst>
          </p:nvPr>
        </p:nvGraphicFramePr>
        <p:xfrm>
          <a:off x="12061602" y="9224868"/>
          <a:ext cx="12635862" cy="764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77041">
                  <a:extLst>
                    <a:ext uri="{9D8B030D-6E8A-4147-A177-3AD203B41FA5}">
                      <a16:colId xmlns:a16="http://schemas.microsoft.com/office/drawing/2014/main" val="2709663513"/>
                    </a:ext>
                  </a:extLst>
                </a:gridCol>
                <a:gridCol w="1997157">
                  <a:extLst>
                    <a:ext uri="{9D8B030D-6E8A-4147-A177-3AD203B41FA5}">
                      <a16:colId xmlns:a16="http://schemas.microsoft.com/office/drawing/2014/main" val="15361003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85107438"/>
                    </a:ext>
                  </a:extLst>
                </a:gridCol>
                <a:gridCol w="2980464">
                  <a:extLst>
                    <a:ext uri="{9D8B030D-6E8A-4147-A177-3AD203B41FA5}">
                      <a16:colId xmlns:a16="http://schemas.microsoft.com/office/drawing/2014/main" val="3777182581"/>
                    </a:ext>
                  </a:extLst>
                </a:gridCol>
              </a:tblGrid>
              <a:tr h="898985">
                <a:tc>
                  <a:txBody>
                    <a:bodyPr/>
                    <a:lstStyle/>
                    <a:p>
                      <a:pPr marL="0" marR="0" lvl="0" indent="0" algn="ctr" defTabSz="820146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Characteristic</a:t>
                      </a:r>
                      <a:r>
                        <a:rPr lang="en-US" sz="4000" b="0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40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1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Male</a:t>
                      </a:r>
                      <a:r>
                        <a:rPr lang="en-US" sz="4000" b="0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40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1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Female</a:t>
                      </a:r>
                      <a:r>
                        <a:rPr lang="en-US" sz="4000" b="0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​</a:t>
                      </a:r>
                      <a:endParaRPr lang="en-US" sz="40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1" i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Overall</a:t>
                      </a:r>
                      <a:endParaRPr lang="en-US" sz="4000" b="0" i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548974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patients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438 (45.9%)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 (54.1%)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511620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Avg. age at surgery (years)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361296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 personal history of bleeding disorder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 (7.2%)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69994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Pre-op. coagulation study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465 (48.8%)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495763"/>
                  </a:ext>
                </a:extLst>
              </a:tr>
              <a:tr h="134847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Post-op. hemorrhage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40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 (3.5%)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913445"/>
                  </a:ext>
                </a:extLst>
              </a:tr>
            </a:tbl>
          </a:graphicData>
        </a:graphic>
      </p:graphicFrame>
      <p:sp>
        <p:nvSpPr>
          <p:cNvPr id="38" name="Rectangle 1148">
            <a:extLst>
              <a:ext uri="{FF2B5EF4-FFF2-40B4-BE49-F238E27FC236}">
                <a16:creationId xmlns:a16="http://schemas.microsoft.com/office/drawing/2014/main" id="{227B9E59-29E2-15DF-4338-92BA36688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24167" y="17146567"/>
            <a:ext cx="12631904" cy="1775748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 wrap="none" lIns="82020" tIns="41010" rIns="82020" bIns="41010" anchor="ctr"/>
          <a:lstStyle/>
          <a:p>
            <a:pPr algn="ctr"/>
            <a:endParaRPr lang="en-US" sz="2195" dirty="0"/>
          </a:p>
        </p:txBody>
      </p:sp>
      <p:sp>
        <p:nvSpPr>
          <p:cNvPr id="39" name="Rectangle 1154">
            <a:extLst>
              <a:ext uri="{FF2B5EF4-FFF2-40B4-BE49-F238E27FC236}">
                <a16:creationId xmlns:a16="http://schemas.microsoft.com/office/drawing/2014/main" id="{22AB47DA-0733-0ABA-FCBB-C133CFE2C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9563" y="17502368"/>
            <a:ext cx="12221112" cy="1064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6691946">
              <a:spcBef>
                <a:spcPct val="20000"/>
              </a:spcBef>
            </a:pPr>
            <a:r>
              <a:rPr lang="en-US" sz="6600" b="1" dirty="0">
                <a:latin typeface="Arial" charset="0"/>
              </a:rPr>
              <a:t>Figure 1. Cohort Traits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742115C0FC04BB853CB524BBD4939" ma:contentTypeVersion="12" ma:contentTypeDescription="Create a new document." ma:contentTypeScope="" ma:versionID="fa665b3fde9ec6b1e5b0b07157486481">
  <xsd:schema xmlns:xsd="http://www.w3.org/2001/XMLSchema" xmlns:xs="http://www.w3.org/2001/XMLSchema" xmlns:p="http://schemas.microsoft.com/office/2006/metadata/properties" xmlns:ns3="bcdfa37b-41c3-412f-825a-99a4cbcc46ae" xmlns:ns4="2a6be215-6a5c-471a-8f3a-873285806ed8" targetNamespace="http://schemas.microsoft.com/office/2006/metadata/properties" ma:root="true" ma:fieldsID="108c354140fc404b14b2a005f24ee757" ns3:_="" ns4:_="">
    <xsd:import namespace="bcdfa37b-41c3-412f-825a-99a4cbcc46ae"/>
    <xsd:import namespace="2a6be215-6a5c-471a-8f3a-873285806e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dfa37b-41c3-412f-825a-99a4cbcc46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6be215-6a5c-471a-8f3a-873285806e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cdfa37b-41c3-412f-825a-99a4cbcc46ae" xsi:nil="true"/>
  </documentManagement>
</p:properties>
</file>

<file path=customXml/itemProps1.xml><?xml version="1.0" encoding="utf-8"?>
<ds:datastoreItem xmlns:ds="http://schemas.openxmlformats.org/officeDocument/2006/customXml" ds:itemID="{1B8DA014-90C3-4F7F-AF8B-237216ED2A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dfa37b-41c3-412f-825a-99a4cbcc46ae"/>
    <ds:schemaRef ds:uri="2a6be215-6a5c-471a-8f3a-873285806e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306163-B9B7-4F15-80AD-E0763C5C1B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95FEC5-3C94-47FA-B42C-E35093FB0F74}">
  <ds:schemaRefs>
    <ds:schemaRef ds:uri="http://purl.org/dc/elements/1.1/"/>
    <ds:schemaRef ds:uri="http://purl.org/dc/dcmitype/"/>
    <ds:schemaRef ds:uri="2a6be215-6a5c-471a-8f3a-873285806ed8"/>
    <ds:schemaRef ds:uri="http://schemas.microsoft.com/office/2006/documentManagement/types"/>
    <ds:schemaRef ds:uri="bcdfa37b-41c3-412f-825a-99a4cbcc46ae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3345</TotalTime>
  <Words>553</Words>
  <Application>Microsoft Office PowerPoint</Application>
  <PresentationFormat>Custom</PresentationFormat>
  <Paragraphs>66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Blank Presentation</vt:lpstr>
      <vt:lpstr>Bitmap Image</vt:lpstr>
      <vt:lpstr>Evaluation of Preoperative Coagulation Factor Screening in Pediatric Tonsillectomy Patients  Andrew J. Malek, BS¹; Connor J. Robin, BS¹; Adam J. Blancher, MD²; Jairo I. Torres, MD²;  Joel W. Jones, MD, MBA²; Dan Spangler, MD²; John N. Poche, MD²; Leslie S. Son, PhD²; Belinda A. Mantle, MD² 1. LSU Health Sciences Center, School of Medicine, New Orleans, LA 2. Department of Otolaryngology – Head and Neck Surgery, LSU Health Sciences Center, New Orleans, 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Bradley</dc:creator>
  <cp:lastModifiedBy>Malek, Andrew J.</cp:lastModifiedBy>
  <cp:revision>228</cp:revision>
  <cp:lastPrinted>2000-03-29T22:47:03Z</cp:lastPrinted>
  <dcterms:created xsi:type="dcterms:W3CDTF">1995-06-17T23:31:02Z</dcterms:created>
  <dcterms:modified xsi:type="dcterms:W3CDTF">2023-10-09T21:43:43Z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0x0101001F9742115C0FC04BB853CB524BBD4939</vt:lpwstr>
  </property>
</Properties>
</file>