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2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66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751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ingesta de grandes cantidades de alcohol esta asociada a falla en la adherencia a tratamiento de largo plazo como es el case del VIH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http://www.tht.org.uk/myhiv/hiv-and-you/your-treatment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4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03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41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194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222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09600" y="751679"/>
            <a:ext cx="10972799" cy="401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1pPr>
            <a:lvl2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2pPr>
            <a:lvl3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3pPr>
            <a:lvl4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4pPr>
            <a:lvl5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5pPr>
            <a:lvl6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6pPr>
            <a:lvl7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7pPr>
            <a:lvl8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8pPr>
            <a:lvl9pPr>
              <a:spcBef>
                <a:spcPts val="0"/>
              </a:spcBef>
              <a:buClr>
                <a:srgbClr val="351C75"/>
              </a:buClr>
              <a:buSzPct val="100000"/>
              <a:defRPr sz="7200">
                <a:solidFill>
                  <a:srgbClr val="351C75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09600" y="4955189"/>
            <a:ext cx="10972799" cy="164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609600" y="548639"/>
            <a:ext cx="10972799" cy="0"/>
          </a:xfrm>
          <a:prstGeom prst="straightConnector1">
            <a:avLst/>
          </a:prstGeom>
          <a:noFill/>
          <a:ln w="571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/>
        </p:nvCxnSpPr>
        <p:spPr>
          <a:xfrm>
            <a:off x="609600" y="4844510"/>
            <a:ext cx="10972799" cy="0"/>
          </a:xfrm>
          <a:prstGeom prst="straightConnector1">
            <a:avLst/>
          </a:prstGeom>
          <a:noFill/>
          <a:ln w="571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09600" y="1524000"/>
            <a:ext cx="10972799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5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256365" y="1600200"/>
            <a:ext cx="5325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609600" y="1524000"/>
            <a:ext cx="10972799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rgbClr val="351C75"/>
              </a:buClr>
              <a:buSzPct val="100000"/>
              <a:buFont typeface="Trebuchet MS"/>
              <a:defRPr sz="4800">
                <a:solidFill>
                  <a:srgbClr val="351C7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609600" y="1524000"/>
            <a:ext cx="10972799" cy="0"/>
          </a:xfrm>
          <a:prstGeom prst="straightConnector1">
            <a:avLst/>
          </a:prstGeom>
          <a:noFill/>
          <a:ln w="5080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4" name="Shape 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" y="333487"/>
            <a:ext cx="1025324" cy="10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5875078"/>
            <a:ext cx="10972799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609600" y="5757014"/>
            <a:ext cx="10972799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609600" y="150852"/>
            <a:ext cx="10972799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09600" y="6697679"/>
            <a:ext cx="10972799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97350" y="239878"/>
            <a:ext cx="10972799" cy="136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60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6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lcohol y el VIH</a:t>
            </a:r>
            <a:r>
              <a:rPr lang="en-US" sz="60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sz="6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SIDA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697350" y="4666627"/>
            <a:ext cx="10972799" cy="16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¿Cómo afecta el alcoholismo </a:t>
            </a:r>
            <a:b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personas con VIH/SIDA?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387" y="1608475"/>
            <a:ext cx="5843225" cy="30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2275" y="5397224"/>
            <a:ext cx="1025324" cy="10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52825" y="1716500"/>
            <a:ext cx="10458000" cy="36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Cuando se consume a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cohol, es más difícil de tomar decisiones correctas y </a:t>
            </a:r>
            <a:r>
              <a:rPr lang="en-US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 riesgo de que la enfermedad de VIH/SIDA, empeore</a:t>
            </a: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79324" y="3726275"/>
            <a:ext cx="4187824" cy="24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r="7638"/>
          <a:stretch/>
        </p:blipFill>
        <p:spPr>
          <a:xfrm flipH="1">
            <a:off x="8479000" y="3160775"/>
            <a:ext cx="2647598" cy="29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>
                <a:latin typeface="Trebuchet MS"/>
                <a:ea typeface="Trebuchet MS"/>
                <a:cs typeface="Trebuchet MS"/>
                <a:sym typeface="Trebuchet MS"/>
              </a:rPr>
              <a:t>El alcohol y el VIH/SIDA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75" y="2341350"/>
            <a:ext cx="5715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El alcohol y el VIH/SIDA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7250400" y="2177150"/>
            <a:ext cx="4332000" cy="350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Consumir alcohol lo pone a riesgo de olvidarse de tomar sus medicamentos, lo que a la vez empeora la enfermedad del VIH/SIDA.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511800" y="2128500"/>
            <a:ext cx="6757199" cy="393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exo sin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condón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 sexo con varias personas aumenta el riesgo de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contraer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otras enfermedades transmitidas sexualmente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la vez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puede empeorar su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condición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del VIH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800" y="1682525"/>
            <a:ext cx="4347750" cy="48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El alcohol y el VIH/SIDA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38375" y="2318075"/>
            <a:ext cx="5238899" cy="348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alcohol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baja las defensas de su cuerpo contra el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virus del VIH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y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también el de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otras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enfermedades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El alcohol y el VIH/SIDA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4371" r="13621"/>
          <a:stretch/>
        </p:blipFill>
        <p:spPr>
          <a:xfrm>
            <a:off x="5677150" y="2480562"/>
            <a:ext cx="6422425" cy="315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893275" y="2719900"/>
            <a:ext cx="5110200" cy="26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</a:t>
            </a:r>
            <a:r>
              <a:rPr lang="en-US" sz="3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lcohol causa que aument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cantidad del virus que existe en su cuerpo. 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r="72377" b="70890"/>
          <a:stretch/>
        </p:blipFill>
        <p:spPr>
          <a:xfrm flipH="1">
            <a:off x="2546800" y="2719893"/>
            <a:ext cx="752650" cy="10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El alcohol y el VIH/SIDA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r="72377" b="70890"/>
          <a:stretch/>
        </p:blipFill>
        <p:spPr>
          <a:xfrm>
            <a:off x="8360650" y="4763343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r="72377" b="70890"/>
          <a:stretch/>
        </p:blipFill>
        <p:spPr>
          <a:xfrm flipH="1">
            <a:off x="2036299" y="4503193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r="72377" b="70890"/>
          <a:stretch/>
        </p:blipFill>
        <p:spPr>
          <a:xfrm>
            <a:off x="8822400" y="2374743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 r="72377" b="70890"/>
          <a:stretch/>
        </p:blipFill>
        <p:spPr>
          <a:xfrm>
            <a:off x="9822250" y="3699118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7">
            <a:alphaModFix/>
          </a:blip>
          <a:srcRect r="72377" b="70890"/>
          <a:stretch/>
        </p:blipFill>
        <p:spPr>
          <a:xfrm>
            <a:off x="10405425" y="2240118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r="72377" b="70890"/>
          <a:stretch/>
        </p:blipFill>
        <p:spPr>
          <a:xfrm flipH="1">
            <a:off x="713449" y="3699118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8">
            <a:alphaModFix/>
          </a:blip>
          <a:srcRect r="72377" b="70890"/>
          <a:stretch/>
        </p:blipFill>
        <p:spPr>
          <a:xfrm flipH="1">
            <a:off x="1033324" y="1896206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9">
            <a:alphaModFix/>
          </a:blip>
          <a:srcRect r="72377" b="70890"/>
          <a:stretch/>
        </p:blipFill>
        <p:spPr>
          <a:xfrm flipH="1">
            <a:off x="4177175" y="5406806"/>
            <a:ext cx="752650" cy="10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 r="72377" b="70890"/>
          <a:stretch/>
        </p:blipFill>
        <p:spPr>
          <a:xfrm>
            <a:off x="6072037" y="1570668"/>
            <a:ext cx="752650" cy="10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13487" t="6907" r="13289"/>
          <a:stretch/>
        </p:blipFill>
        <p:spPr>
          <a:xfrm>
            <a:off x="329575" y="2150000"/>
            <a:ext cx="3030749" cy="28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325" y="3402597"/>
            <a:ext cx="2462924" cy="26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328800" y="1933575"/>
            <a:ext cx="5253599" cy="411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a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lcohol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también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causa que su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hígado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 trabaje bien, entonces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 medicamentos contra el VIH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/SIDA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van a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funcionar adecuadamente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El alcohol y el VIH/SIDA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Referencias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143000" y="2122725"/>
            <a:ext cx="9911400" cy="36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Pandrea I, Happel KI, Amedee AM, et al. Alcohol’s Role in HIV Transmission and Disease Progression. Bethesda, MD: NIAAA; 2010. </a:t>
            </a:r>
          </a:p>
          <a:p>
            <a:pPr rtl="0">
              <a:spcBef>
                <a:spcPts val="0"/>
              </a:spcBef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http://www.niaaa.nih.gov/alcohol-health/special-populations-co-occurring-disorders/hivaids </a:t>
            </a:r>
          </a:p>
          <a:p>
            <a:pPr rtl="0">
              <a:spcBef>
                <a:spcPts val="0"/>
              </a:spcBef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http://www.hiv.va.gov/patient/daily/alcohol-drugs/single-page.asp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1F497D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Widescreen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swiss</vt:lpstr>
      <vt:lpstr>El alcohol y el VIH/SIDA</vt:lpstr>
      <vt:lpstr>El alcohol y el VIH/SIDA</vt:lpstr>
      <vt:lpstr>El alcohol y el VIH/SIDA</vt:lpstr>
      <vt:lpstr>El alcohol y el VIH/SIDA</vt:lpstr>
      <vt:lpstr>El alcohol y el VIH/SIDA</vt:lpstr>
      <vt:lpstr>El alcohol y el VIH/SIDA</vt:lpstr>
      <vt:lpstr>El alcohol y el VIH/SIDA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alcohol y el VIH/SIDA</dc:title>
  <dc:creator>Caffery, Michael S.</dc:creator>
  <cp:lastModifiedBy>Caffery, Michael S.</cp:lastModifiedBy>
  <cp:revision>1</cp:revision>
  <dcterms:modified xsi:type="dcterms:W3CDTF">2015-04-24T18:46:06Z</dcterms:modified>
</cp:coreProperties>
</file>