
<file path=[Content_Types].xml><?xml version="1.0" encoding="utf-8"?>
<Types xmlns="http://schemas.openxmlformats.org/package/2006/content-types">
  <Default ContentType="application/vnd.openxmlformats-officedocument.vmlDrawing" Extension="vml"/>
  <Default ContentType="application/x-fontdata" Extension="fntdata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1089600" cx="40233600"/>
  <p:notesSz cx="9232900" cy="6858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06">
          <p15:clr>
            <a:srgbClr val="A4A3A4"/>
          </p15:clr>
        </p15:guide>
        <p15:guide id="2" pos="21427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joOdhdmU4AEhAUleOzIlTiQjzu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06" orient="horz"/>
        <p:guide pos="214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39100" y="514350"/>
            <a:ext cx="615555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23275" y="3257550"/>
            <a:ext cx="73863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2935288" y="492125"/>
            <a:ext cx="3382962" cy="26146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1252539" y="3270250"/>
            <a:ext cx="67468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3775" lIns="87550" spcFirstLastPara="1" rIns="87550" wrap="square" tIns="437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2 Content" type="txAndTwoObj">
  <p:cSld name="TEXT_AND_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592321" y="37015"/>
            <a:ext cx="31048960" cy="3210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1822454" y="5109120"/>
            <a:ext cx="18233389" cy="2252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20177761" y="5109120"/>
            <a:ext cx="18233390" cy="1118824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3" type="body"/>
          </p:nvPr>
        </p:nvSpPr>
        <p:spPr>
          <a:xfrm>
            <a:off x="20177761" y="16445413"/>
            <a:ext cx="18233390" cy="111897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/>
          <p:nvPr>
            <p:ph type="title"/>
          </p:nvPr>
        </p:nvSpPr>
        <p:spPr>
          <a:xfrm>
            <a:off x="7886700" y="21762721"/>
            <a:ext cx="24140160" cy="2569210"/>
          </a:xfrm>
          <a:prstGeom prst="rect">
            <a:avLst/>
          </a:prstGeom>
          <a:noFill/>
          <a:ln>
            <a:noFill/>
          </a:ln>
        </p:spPr>
        <p:txBody>
          <a:bodyPr anchorCtr="0" anchor="b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2"/>
          <p:cNvSpPr/>
          <p:nvPr>
            <p:ph idx="2" type="pic"/>
          </p:nvPr>
        </p:nvSpPr>
        <p:spPr>
          <a:xfrm>
            <a:off x="7886700" y="2777400"/>
            <a:ext cx="24140160" cy="1865376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7886700" y="24331931"/>
            <a:ext cx="24140160" cy="3648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/>
            </a:lvl1pPr>
            <a:lvl2pPr indent="-228600" lvl="1" marL="9144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  <a:defRPr sz="110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3pPr>
            <a:lvl4pPr indent="-228600" lvl="3" marL="1828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4pPr>
            <a:lvl5pPr indent="-228600" lvl="4" marL="22860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5pPr>
            <a:lvl6pPr indent="-228600" lvl="5" marL="27432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6pPr>
            <a:lvl7pPr indent="-228600" lvl="6" marL="3200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7pPr>
            <a:lvl8pPr indent="-228600" lvl="7" marL="3657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8pPr>
            <a:lvl9pPr indent="-228600" lvl="8" marL="4114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9pPr>
          </a:lstStyle>
          <a:p/>
        </p:txBody>
      </p:sp>
      <p:sp>
        <p:nvSpPr>
          <p:cNvPr id="73" name="Google Shape;73;p12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>
            <a:off x="4592321" y="37015"/>
            <a:ext cx="31048960" cy="3210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 rot="5400000">
            <a:off x="8853761" y="-1922190"/>
            <a:ext cx="22526080" cy="365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 rot="5400000">
            <a:off x="20038789" y="9262838"/>
            <a:ext cx="27598189" cy="91465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" type="body"/>
          </p:nvPr>
        </p:nvSpPr>
        <p:spPr>
          <a:xfrm rot="5400000">
            <a:off x="1683478" y="175987"/>
            <a:ext cx="27598189" cy="2732024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ctrTitle"/>
          </p:nvPr>
        </p:nvSpPr>
        <p:spPr>
          <a:xfrm>
            <a:off x="3017520" y="9658445"/>
            <a:ext cx="34198560" cy="66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subTitle"/>
          </p:nvPr>
        </p:nvSpPr>
        <p:spPr>
          <a:xfrm>
            <a:off x="6035040" y="17617440"/>
            <a:ext cx="28163520" cy="7945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1pPr>
            <a:lvl2pPr lvl="1" algn="ctr">
              <a:spcBef>
                <a:spcPts val="256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Times New Roman"/>
              <a:buNone/>
              <a:defRPr/>
            </a:lvl2pPr>
            <a:lvl3pPr lvl="2" algn="ctr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Times New Roman"/>
              <a:buNone/>
              <a:defRPr/>
            </a:lvl3pPr>
            <a:lvl4pPr lvl="3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Times New Roman"/>
              <a:buNone/>
              <a:defRPr/>
            </a:lvl4pPr>
            <a:lvl5pPr lvl="4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Times New Roman"/>
              <a:buNone/>
              <a:defRPr/>
            </a:lvl5pPr>
            <a:lvl6pPr lvl="5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Times New Roman"/>
              <a:buNone/>
              <a:defRPr/>
            </a:lvl6pPr>
            <a:lvl7pPr lvl="6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Times New Roman"/>
              <a:buNone/>
              <a:defRPr/>
            </a:lvl7pPr>
            <a:lvl8pPr lvl="7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Times New Roman"/>
              <a:buNone/>
              <a:defRPr/>
            </a:lvl8pPr>
            <a:lvl9pPr lvl="8" algn="ctr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Times New Roman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4592321" y="37015"/>
            <a:ext cx="31048960" cy="3210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822451" y="5109120"/>
            <a:ext cx="36588700" cy="2252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178810" y="19978461"/>
            <a:ext cx="34198560" cy="6174740"/>
          </a:xfrm>
          <a:prstGeom prst="rect">
            <a:avLst/>
          </a:prstGeom>
          <a:noFill/>
          <a:ln>
            <a:noFill/>
          </a:ln>
        </p:spPr>
        <p:txBody>
          <a:bodyPr anchorCtr="0" anchor="t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8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3178810" y="13177613"/>
            <a:ext cx="34198560" cy="68008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/>
            </a:lvl1pPr>
            <a:lvl2pPr indent="-228600" lvl="1" marL="9144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None/>
              <a:defRPr sz="17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sz="1500"/>
            </a:lvl3pPr>
            <a:lvl4pPr indent="-228600" lvl="3" marL="18288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/>
            </a:lvl4pPr>
            <a:lvl5pPr indent="-228600" lvl="4" marL="22860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/>
            </a:lvl5pPr>
            <a:lvl6pPr indent="-228600" lvl="5" marL="27432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/>
            </a:lvl6pPr>
            <a:lvl7pPr indent="-228600" lvl="6" marL="32004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/>
            </a:lvl7pPr>
            <a:lvl8pPr indent="-228600" lvl="7" marL="3657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/>
            </a:lvl8pPr>
            <a:lvl9pPr indent="-228600" lvl="8" marL="41148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/>
            </a:lvl9pPr>
          </a:lstStyle>
          <a:p/>
        </p:txBody>
      </p:sp>
      <p:sp>
        <p:nvSpPr>
          <p:cNvPr id="34" name="Google Shape;34;p6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92321" y="37015"/>
            <a:ext cx="31048960" cy="3210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1822454" y="5109120"/>
            <a:ext cx="18233389" cy="2252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SzPts val="1400"/>
              <a:buNone/>
              <a:defRPr sz="2600"/>
            </a:lvl1pPr>
            <a:lvl2pPr indent="-228600" lvl="1" marL="914400" algn="l">
              <a:spcBef>
                <a:spcPts val="460"/>
              </a:spcBef>
              <a:spcAft>
                <a:spcPts val="0"/>
              </a:spcAft>
              <a:buSzPts val="1400"/>
              <a:buNone/>
              <a:defRPr sz="2300"/>
            </a:lvl2pPr>
            <a:lvl3pPr indent="-228600" lvl="2" marL="13716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3pPr>
            <a:lvl4pPr indent="-228600" lvl="3" marL="18288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5pPr>
            <a:lvl6pPr indent="-228600" lvl="5" marL="27432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6pPr>
            <a:lvl7pPr indent="-228600" lvl="6" marL="32004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7pPr>
            <a:lvl8pPr indent="-228600" lvl="7" marL="36576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8pPr>
            <a:lvl9pPr indent="-228600" lvl="8" marL="41148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9pPr>
          </a:lstStyle>
          <a:p/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20177761" y="5109120"/>
            <a:ext cx="18233390" cy="2252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520"/>
              </a:spcBef>
              <a:spcAft>
                <a:spcPts val="0"/>
              </a:spcAft>
              <a:buSzPts val="1400"/>
              <a:buNone/>
              <a:defRPr sz="2600"/>
            </a:lvl1pPr>
            <a:lvl2pPr indent="-228600" lvl="1" marL="914400" algn="l">
              <a:spcBef>
                <a:spcPts val="460"/>
              </a:spcBef>
              <a:spcAft>
                <a:spcPts val="0"/>
              </a:spcAft>
              <a:buSzPts val="1400"/>
              <a:buNone/>
              <a:defRPr sz="2300"/>
            </a:lvl2pPr>
            <a:lvl3pPr indent="-228600" lvl="2" marL="13716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3pPr>
            <a:lvl4pPr indent="-228600" lvl="3" marL="18288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4pPr>
            <a:lvl5pPr indent="-228600" lvl="4" marL="22860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5pPr>
            <a:lvl6pPr indent="-228600" lvl="5" marL="27432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6pPr>
            <a:lvl7pPr indent="-228600" lvl="6" marL="32004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7pPr>
            <a:lvl8pPr indent="-228600" lvl="7" marL="36576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8pPr>
            <a:lvl9pPr indent="-228600" lvl="8" marL="41148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9pPr>
          </a:lstStyle>
          <a:p/>
        </p:txBody>
      </p:sp>
      <p:sp>
        <p:nvSpPr>
          <p:cNvPr id="41" name="Google Shape;41;p7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2011680" y="1244510"/>
            <a:ext cx="3621024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2011681" y="6959693"/>
            <a:ext cx="17777460" cy="289922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1" sz="2300"/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1" sz="1900"/>
            </a:lvl2pPr>
            <a:lvl3pPr indent="-228600" lvl="2" marL="1371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None/>
              <a:defRPr b="1" sz="17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2011681" y="9858922"/>
            <a:ext cx="17777460" cy="179135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460"/>
              </a:spcBef>
              <a:spcAft>
                <a:spcPts val="0"/>
              </a:spcAft>
              <a:buSzPts val="1400"/>
              <a:buNone/>
              <a:defRPr sz="2300"/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2pPr>
            <a:lvl3pPr indent="-228600" lvl="2" marL="13716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9pPr>
          </a:lstStyle>
          <a:p/>
        </p:txBody>
      </p:sp>
      <p:sp>
        <p:nvSpPr>
          <p:cNvPr id="48" name="Google Shape;48;p8"/>
          <p:cNvSpPr txBox="1"/>
          <p:nvPr>
            <p:ph idx="3" type="body"/>
          </p:nvPr>
        </p:nvSpPr>
        <p:spPr>
          <a:xfrm>
            <a:off x="20438112" y="6959693"/>
            <a:ext cx="17783810" cy="289922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1" sz="2300"/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imes New Roman"/>
              <a:buNone/>
              <a:defRPr b="1" sz="1900"/>
            </a:lvl2pPr>
            <a:lvl3pPr indent="-228600" lvl="2" marL="1371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None/>
              <a:defRPr b="1" sz="17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 New Roman"/>
              <a:buNone/>
              <a:defRPr b="1" sz="1500"/>
            </a:lvl9pPr>
          </a:lstStyle>
          <a:p/>
        </p:txBody>
      </p:sp>
      <p:sp>
        <p:nvSpPr>
          <p:cNvPr id="49" name="Google Shape;49;p8"/>
          <p:cNvSpPr txBox="1"/>
          <p:nvPr>
            <p:ph idx="4" type="body"/>
          </p:nvPr>
        </p:nvSpPr>
        <p:spPr>
          <a:xfrm>
            <a:off x="20438112" y="9858922"/>
            <a:ext cx="17783810" cy="1791353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460"/>
              </a:spcBef>
              <a:spcAft>
                <a:spcPts val="0"/>
              </a:spcAft>
              <a:buSzPts val="1400"/>
              <a:buNone/>
              <a:defRPr sz="2300"/>
            </a:lvl1pPr>
            <a:lvl2pPr indent="-228600" lvl="1" marL="9144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2pPr>
            <a:lvl3pPr indent="-228600" lvl="2" marL="1371600" algn="l">
              <a:spcBef>
                <a:spcPts val="340"/>
              </a:spcBef>
              <a:spcAft>
                <a:spcPts val="0"/>
              </a:spcAft>
              <a:buSzPts val="1400"/>
              <a:buNone/>
              <a:defRPr sz="17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5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92321" y="37015"/>
            <a:ext cx="31048960" cy="3210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2011683" y="1238341"/>
            <a:ext cx="13237210" cy="5267960"/>
          </a:xfrm>
          <a:prstGeom prst="rect">
            <a:avLst/>
          </a:prstGeom>
          <a:noFill/>
          <a:ln>
            <a:noFill/>
          </a:ln>
        </p:spPr>
        <p:txBody>
          <a:bodyPr anchorCtr="0" anchor="b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5730220" y="1238343"/>
            <a:ext cx="22491700" cy="265341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3000"/>
            </a:lvl1pPr>
            <a:lvl2pPr indent="-228600" lvl="1" marL="914400" algn="l">
              <a:spcBef>
                <a:spcPts val="520"/>
              </a:spcBef>
              <a:spcAft>
                <a:spcPts val="0"/>
              </a:spcAft>
              <a:buSzPts val="1400"/>
              <a:buNone/>
              <a:defRPr sz="2600"/>
            </a:lvl2pPr>
            <a:lvl3pPr indent="-228600" lvl="2" marL="1371600" algn="l">
              <a:spcBef>
                <a:spcPts val="460"/>
              </a:spcBef>
              <a:spcAft>
                <a:spcPts val="0"/>
              </a:spcAft>
              <a:buSzPts val="1400"/>
              <a:buNone/>
              <a:defRPr sz="2300"/>
            </a:lvl3pPr>
            <a:lvl4pPr indent="-228600" lvl="3" marL="18288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4pPr>
            <a:lvl5pPr indent="-228600" lvl="4" marL="22860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5pPr>
            <a:lvl6pPr indent="-228600" lvl="5" marL="27432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6pPr>
            <a:lvl7pPr indent="-228600" lvl="6" marL="32004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7pPr>
            <a:lvl8pPr indent="-228600" lvl="7" marL="36576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8pPr>
            <a:lvl9pPr indent="-228600" lvl="8" marL="4114800" algn="l">
              <a:spcBef>
                <a:spcPts val="380"/>
              </a:spcBef>
              <a:spcAft>
                <a:spcPts val="0"/>
              </a:spcAft>
              <a:buSzPts val="1400"/>
              <a:buNone/>
              <a:defRPr sz="1900"/>
            </a:lvl9pPr>
          </a:lstStyle>
          <a:p/>
        </p:txBody>
      </p:sp>
      <p:sp>
        <p:nvSpPr>
          <p:cNvPr id="65" name="Google Shape;65;p11"/>
          <p:cNvSpPr txBox="1"/>
          <p:nvPr>
            <p:ph idx="2" type="body"/>
          </p:nvPr>
        </p:nvSpPr>
        <p:spPr>
          <a:xfrm>
            <a:off x="2011683" y="6506303"/>
            <a:ext cx="13237210" cy="212661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/>
            </a:lvl1pPr>
            <a:lvl2pPr indent="-228600" lvl="1" marL="9144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  <a:defRPr sz="110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3pPr>
            <a:lvl4pPr indent="-228600" lvl="3" marL="1828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4pPr>
            <a:lvl5pPr indent="-228600" lvl="4" marL="22860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5pPr>
            <a:lvl6pPr indent="-228600" lvl="5" marL="27432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6pPr>
            <a:lvl7pPr indent="-228600" lvl="6" marL="32004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7pPr>
            <a:lvl8pPr indent="-228600" lvl="7" marL="3657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8pPr>
            <a:lvl9pPr indent="-228600" lvl="8" marL="41148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imes New Roman"/>
              <a:buNone/>
              <a:defRPr sz="800"/>
            </a:lvl9pPr>
          </a:lstStyle>
          <a:p/>
        </p:txBody>
      </p:sp>
      <p:sp>
        <p:nvSpPr>
          <p:cNvPr id="66" name="Google Shape;66;p11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92321" y="37015"/>
            <a:ext cx="31048960" cy="3210741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7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822451" y="5109120"/>
            <a:ext cx="36588700" cy="22526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46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560"/>
              </a:spcBef>
              <a:spcAft>
                <a:spcPts val="0"/>
              </a:spcAft>
              <a:buSzPts val="1400"/>
              <a:buNone/>
              <a:defRPr b="0" i="0" sz="1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180"/>
              </a:spcBef>
              <a:spcAft>
                <a:spcPts val="0"/>
              </a:spcAft>
              <a:buSzPts val="1400"/>
              <a:buNone/>
              <a:defRPr b="0" i="0" sz="10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20"/>
              </a:spcBef>
              <a:spcAft>
                <a:spcPts val="0"/>
              </a:spcAft>
              <a:buSzPts val="1400"/>
              <a:buNone/>
              <a:defRPr b="0" i="0" sz="9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20"/>
              </a:spcBef>
              <a:spcAft>
                <a:spcPts val="0"/>
              </a:spcAft>
              <a:buSzPts val="1400"/>
              <a:buNone/>
              <a:defRPr b="0" i="0" sz="9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20"/>
              </a:spcBef>
              <a:spcAft>
                <a:spcPts val="0"/>
              </a:spcAft>
              <a:buSzPts val="1400"/>
              <a:buNone/>
              <a:defRPr b="0" i="0" sz="9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20"/>
              </a:spcBef>
              <a:spcAft>
                <a:spcPts val="0"/>
              </a:spcAft>
              <a:buSzPts val="1400"/>
              <a:buNone/>
              <a:defRPr b="0" i="0" sz="9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20"/>
              </a:spcBef>
              <a:spcAft>
                <a:spcPts val="0"/>
              </a:spcAft>
              <a:buSzPts val="1400"/>
              <a:buNone/>
              <a:defRPr b="0" i="0" sz="9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20"/>
              </a:spcBef>
              <a:spcAft>
                <a:spcPts val="0"/>
              </a:spcAft>
              <a:buSzPts val="1400"/>
              <a:buNone/>
              <a:defRPr b="0" i="0" sz="9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01879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3745211" y="28326080"/>
            <a:ext cx="1274318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3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8832810" y="28326080"/>
            <a:ext cx="8382000" cy="207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199875" lIns="399750" spcFirstLastPara="1" rIns="399750" wrap="square" tIns="19987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243840" y="24287452"/>
            <a:ext cx="11293345" cy="6518943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0"/>
            <a:ext cx="40233600" cy="67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>
            <p:ph type="title"/>
          </p:nvPr>
        </p:nvSpPr>
        <p:spPr>
          <a:xfrm>
            <a:off x="205717" y="1715333"/>
            <a:ext cx="39784044" cy="2215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9600">
                <a:latin typeface="Arial"/>
                <a:ea typeface="Arial"/>
                <a:cs typeface="Arial"/>
                <a:sym typeface="Arial"/>
              </a:rPr>
            </a:br>
            <a:endParaRPr sz="4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5" name="Google Shape;95;p1"/>
          <p:cNvGraphicFramePr/>
          <p:nvPr/>
        </p:nvGraphicFramePr>
        <p:xfrm>
          <a:off x="29088080" y="9032429"/>
          <a:ext cx="411480" cy="564424"/>
        </p:xfrm>
        <a:graphic>
          <a:graphicData uri="http://schemas.openxmlformats.org/presentationml/2006/ole">
            <mc:AlternateContent>
              <mc:Choice Requires="v">
                <p:oleObj r:id="rId4" imgH="564424" imgW="411480" progId="PBrush" spid="_x0000_s1">
                  <p:embed/>
                </p:oleObj>
              </mc:Choice>
              <mc:Fallback>
                <p:oleObj r:id="rId5" imgH="564424" imgW="411480" progId="PBrush">
                  <p:embed/>
                  <p:pic>
                    <p:nvPicPr>
                      <p:cNvPr id="95" name="Google Shape;95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29088080" y="9032429"/>
                        <a:ext cx="411480" cy="564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Google Shape;96;p1"/>
          <p:cNvSpPr txBox="1"/>
          <p:nvPr/>
        </p:nvSpPr>
        <p:spPr>
          <a:xfrm>
            <a:off x="244040" y="6962567"/>
            <a:ext cx="11288786" cy="11019266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45700" spcFirstLastPara="1" rIns="45700" wrap="square" tIns="42950">
            <a:noAutofit/>
          </a:bodyPr>
          <a:lstStyle/>
          <a:p>
            <a:pPr indent="45720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1653141" y="5677647"/>
            <a:ext cx="16917495" cy="1146235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Results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12740641" y="5792384"/>
            <a:ext cx="6461760" cy="10363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28693115" y="6961135"/>
            <a:ext cx="11312688" cy="8227723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None/>
            </a:pPr>
            <a:r>
              <a:t/>
            </a:r>
            <a:endParaRPr i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8690952" y="16725394"/>
            <a:ext cx="11298808" cy="4644236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-2032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urier New"/>
              <a:buNone/>
            </a:pPr>
            <a:r>
              <a:t/>
            </a:r>
            <a:endParaRPr b="1"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693872" y="22818523"/>
            <a:ext cx="11311931" cy="2939613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45700" spcFirstLastPara="1" rIns="45700" wrap="square" tIns="42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8706993" y="15345440"/>
            <a:ext cx="11327681" cy="1242969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Conclusion</a:t>
            </a:r>
            <a:endParaRPr/>
          </a:p>
        </p:txBody>
      </p:sp>
      <p:sp>
        <p:nvSpPr>
          <p:cNvPr id="103" name="Google Shape;103;p1"/>
          <p:cNvSpPr/>
          <p:nvPr/>
        </p:nvSpPr>
        <p:spPr>
          <a:xfrm>
            <a:off x="246371" y="22973003"/>
            <a:ext cx="11286456" cy="1168130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Methods</a:t>
            </a:r>
            <a:endParaRPr/>
          </a:p>
        </p:txBody>
      </p:sp>
      <p:sp>
        <p:nvSpPr>
          <p:cNvPr id="104" name="Google Shape;104;p1"/>
          <p:cNvSpPr/>
          <p:nvPr/>
        </p:nvSpPr>
        <p:spPr>
          <a:xfrm>
            <a:off x="28677073" y="21538905"/>
            <a:ext cx="11357565" cy="1110343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Acknowledgements</a:t>
            </a:r>
            <a:endParaRPr/>
          </a:p>
        </p:txBody>
      </p:sp>
      <p:sp>
        <p:nvSpPr>
          <p:cNvPr id="105" name="Google Shape;105;p1"/>
          <p:cNvSpPr txBox="1"/>
          <p:nvPr/>
        </p:nvSpPr>
        <p:spPr>
          <a:xfrm>
            <a:off x="28690951" y="27115931"/>
            <a:ext cx="11298809" cy="3690465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28690951" y="25875592"/>
            <a:ext cx="11298809" cy="1110343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References</a:t>
            </a:r>
            <a:endParaRPr/>
          </a:p>
        </p:txBody>
      </p:sp>
      <p:sp>
        <p:nvSpPr>
          <p:cNvPr id="107" name="Google Shape;107;p1"/>
          <p:cNvSpPr/>
          <p:nvPr/>
        </p:nvSpPr>
        <p:spPr>
          <a:xfrm>
            <a:off x="11669696" y="16867200"/>
            <a:ext cx="16882313" cy="13955239"/>
          </a:xfrm>
          <a:prstGeom prst="rect">
            <a:avLst/>
          </a:prstGeom>
          <a:noFill/>
          <a:ln cap="flat" cmpd="sng" w="76200">
            <a:solidFill>
              <a:srgbClr val="461D7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8690951" y="5676338"/>
            <a:ext cx="11298809" cy="1147811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7030A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Discussion and Limitations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243808" y="5674970"/>
            <a:ext cx="11296720" cy="1148912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Introduction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13716000" y="14406299"/>
            <a:ext cx="990600" cy="611289"/>
          </a:xfrm>
          <a:prstGeom prst="rect">
            <a:avLst/>
          </a:prstGeom>
          <a:solidFill>
            <a:schemeClr val="accent3"/>
          </a:solidFill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"/>
          <p:cNvSpPr/>
          <p:nvPr/>
        </p:nvSpPr>
        <p:spPr>
          <a:xfrm>
            <a:off x="19903302" y="14349466"/>
            <a:ext cx="990600" cy="611289"/>
          </a:xfrm>
          <a:prstGeom prst="rect">
            <a:avLst/>
          </a:prstGeom>
          <a:solidFill>
            <a:schemeClr val="accent3"/>
          </a:solidFill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1"/>
          <p:cNvSpPr txBox="1"/>
          <p:nvPr/>
        </p:nvSpPr>
        <p:spPr>
          <a:xfrm>
            <a:off x="19202400" y="13299717"/>
            <a:ext cx="18288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"/>
          <p:cNvSpPr/>
          <p:nvPr/>
        </p:nvSpPr>
        <p:spPr>
          <a:xfrm>
            <a:off x="11667744" y="6967690"/>
            <a:ext cx="16903614" cy="9762025"/>
          </a:xfrm>
          <a:prstGeom prst="rect">
            <a:avLst/>
          </a:prstGeom>
          <a:noFill/>
          <a:ln cap="flat" cmpd="sng" w="76200">
            <a:solidFill>
              <a:srgbClr val="461D7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1"/>
          <p:cNvSpPr/>
          <p:nvPr/>
        </p:nvSpPr>
        <p:spPr>
          <a:xfrm>
            <a:off x="1" y="-13588"/>
            <a:ext cx="40233600" cy="5471362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030233" y="1180603"/>
            <a:ext cx="28032202" cy="2123658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96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Title</a:t>
            </a:r>
            <a:br>
              <a:rPr b="1" lang="en-US" sz="96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endParaRPr b="0" sz="42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1074968" y="2105703"/>
            <a:ext cx="28032202" cy="2831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96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Med Student 1 </a:t>
            </a:r>
            <a:r>
              <a:rPr b="0" baseline="3000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b="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Med Student 2 </a:t>
            </a:r>
            <a:r>
              <a:rPr b="0" baseline="3000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r>
              <a:rPr b="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Author 3 </a:t>
            </a:r>
            <a:r>
              <a:rPr b="0" baseline="3000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b="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Author 4 </a:t>
            </a:r>
            <a:r>
              <a:rPr b="0" baseline="3000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r>
              <a:rPr b="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, Corresponding Author/Senior Author (PI) </a:t>
            </a:r>
            <a:r>
              <a:rPr b="0" baseline="3000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br>
              <a:rPr b="0" lang="en-US" sz="4800" u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baseline="3000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b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School of Medicine, </a:t>
            </a:r>
            <a:r>
              <a:rPr b="0" baseline="3000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 </a:t>
            </a:r>
            <a:r>
              <a:rPr b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Department 1, and </a:t>
            </a:r>
            <a:r>
              <a:rPr b="0" baseline="3000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 </a:t>
            </a:r>
            <a:r>
              <a:rPr b="0" lang="en-US" sz="4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Department 2, Louisiana State University Health Sciences Center – New Orleans</a:t>
            </a:r>
            <a:endParaRPr b="0" sz="42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229228" y="18111479"/>
            <a:ext cx="11296653" cy="1148912"/>
          </a:xfrm>
          <a:prstGeom prst="rect">
            <a:avLst/>
          </a:prstGeom>
          <a:solidFill>
            <a:srgbClr val="461D7C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85925" spcFirstLastPara="1" rIns="85925" wrap="square" tIns="42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Objective and Significance</a:t>
            </a:r>
            <a:endParaRPr/>
          </a:p>
        </p:txBody>
      </p:sp>
      <p:sp>
        <p:nvSpPr>
          <p:cNvPr id="118" name="Google Shape;118;p1"/>
          <p:cNvSpPr txBox="1"/>
          <p:nvPr/>
        </p:nvSpPr>
        <p:spPr>
          <a:xfrm>
            <a:off x="252062" y="19406710"/>
            <a:ext cx="11288786" cy="3411814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rgbClr val="461D7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2950" lIns="45700" spcFirstLastPara="1" rIns="45700" wrap="square" tIns="42950">
            <a:noAutofit/>
          </a:bodyPr>
          <a:lstStyle/>
          <a:p>
            <a:pPr indent="457200" lvl="0" marL="9144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"/>
          <p:cNvSpPr txBox="1"/>
          <p:nvPr/>
        </p:nvSpPr>
        <p:spPr>
          <a:xfrm>
            <a:off x="11985171" y="7001673"/>
            <a:ext cx="16566838" cy="9787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PLEASE FILL OUT THIS SURVEY WITH A CITATION FOR YOUR PRESENTATION. THIS IS REQUIRED FOR ALL POSTER PRESENTATIONS ASSOCIATED WITH THE DEPARTMENT OF PSYCHIATRY.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0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https://docs.google.com/forms/d/e/1FAIpQLScQhCpvVEwDrVksERJCSFl4hSzDqBmzM6nL2pt9KMkRavrZvQ/viewform</a:t>
            </a:r>
            <a:endParaRPr b="1" sz="70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0" name="Google Shape;120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420462" y="501213"/>
            <a:ext cx="11189842" cy="4644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1995-06-17T23:31:02Z</dcterms:created>
  <dc:creator>Bradley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0x010100BEF9B3D5113BFD47B81DBA3E458DF578</vt:lpwstr>
  </property>
</Properties>
</file>