
<file path=[Content_Types].xml><?xml version="1.0" encoding="utf-8"?>
<Types xmlns="http://schemas.openxmlformats.org/package/2006/content-types">
  <Default ContentType="application/vnd.openxmlformats-officedocument.vmlDrawing" Extension="vml"/>
  <Default ContentType="application/x-fontdata" Extension="fntdata"/>
  <Default ContentType="application/vnd.openxmlformats-officedocument.oleObject" Extension="bin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oleObject" PartName="/ppt/embeddings/oleObject1.bin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31089600" cx="40233600"/>
  <p:notesSz cx="9232900" cy="6858000"/>
  <p:embeddedFontLst>
    <p:embeddedFont>
      <p:font typeface="Roboto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306">
          <p15:clr>
            <a:srgbClr val="A4A3A4"/>
          </p15:clr>
        </p15:guide>
        <p15:guide id="2" pos="21427">
          <p15:clr>
            <a:srgbClr val="A4A3A4"/>
          </p15:clr>
        </p15:guide>
      </p15:sldGuideLst>
    </p:ext>
    <p:ext uri="GoogleSlidesCustomDataVersion2">
      <go:slidesCustomData xmlns:go="http://customooxmlschemas.google.com/" r:id="rId11" roundtripDataSignature="AMtx7mjoOdhdmU4AEhAUleOzIlTiQjzu9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306" orient="horz"/>
        <p:guide pos="21427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drawings/_rels/vmlDrawing1.v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539100" y="514350"/>
            <a:ext cx="615555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23275" y="3257550"/>
            <a:ext cx="73863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2935288" y="492125"/>
            <a:ext cx="3382962" cy="261461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1252539" y="3270250"/>
            <a:ext cx="6746875" cy="3054350"/>
          </a:xfrm>
          <a:prstGeom prst="rect">
            <a:avLst/>
          </a:prstGeom>
          <a:noFill/>
          <a:ln>
            <a:noFill/>
          </a:ln>
        </p:spPr>
        <p:txBody>
          <a:bodyPr anchorCtr="0" anchor="t" bIns="43775" lIns="87550" spcFirstLastPara="1" rIns="87550" wrap="square" tIns="437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, and 2 Content" type="txAndTwoObj">
  <p:cSld name="TEXT_AND_TWO_OBJECTS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title"/>
          </p:nvPr>
        </p:nvSpPr>
        <p:spPr>
          <a:xfrm>
            <a:off x="4592321" y="37015"/>
            <a:ext cx="31048960" cy="321074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body"/>
          </p:nvPr>
        </p:nvSpPr>
        <p:spPr>
          <a:xfrm>
            <a:off x="1822454" y="5109120"/>
            <a:ext cx="18233389" cy="22526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2" type="body"/>
          </p:nvPr>
        </p:nvSpPr>
        <p:spPr>
          <a:xfrm>
            <a:off x="20177761" y="5109120"/>
            <a:ext cx="18233390" cy="1118824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3" type="body"/>
          </p:nvPr>
        </p:nvSpPr>
        <p:spPr>
          <a:xfrm>
            <a:off x="20177761" y="16445413"/>
            <a:ext cx="18233390" cy="111897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0" type="dt"/>
          </p:nvPr>
        </p:nvSpPr>
        <p:spPr>
          <a:xfrm>
            <a:off x="3018790" y="28326080"/>
            <a:ext cx="838200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1" type="ftr"/>
          </p:nvPr>
        </p:nvSpPr>
        <p:spPr>
          <a:xfrm>
            <a:off x="13745211" y="28326080"/>
            <a:ext cx="1274318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28832810" y="28326080"/>
            <a:ext cx="838200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/>
          <p:nvPr>
            <p:ph type="title"/>
          </p:nvPr>
        </p:nvSpPr>
        <p:spPr>
          <a:xfrm>
            <a:off x="7886700" y="21762721"/>
            <a:ext cx="24140160" cy="2569210"/>
          </a:xfrm>
          <a:prstGeom prst="rect">
            <a:avLst/>
          </a:prstGeom>
          <a:noFill/>
          <a:ln>
            <a:noFill/>
          </a:ln>
        </p:spPr>
        <p:txBody>
          <a:bodyPr anchorCtr="0" anchor="b" bIns="199875" lIns="399750" spcFirstLastPara="1" rIns="399750" wrap="square" tIns="1998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1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2"/>
          <p:cNvSpPr/>
          <p:nvPr>
            <p:ph idx="2" type="pic"/>
          </p:nvPr>
        </p:nvSpPr>
        <p:spPr>
          <a:xfrm>
            <a:off x="7886700" y="2777400"/>
            <a:ext cx="24140160" cy="18653760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2"/>
          <p:cNvSpPr txBox="1"/>
          <p:nvPr>
            <p:ph idx="1" type="body"/>
          </p:nvPr>
        </p:nvSpPr>
        <p:spPr>
          <a:xfrm>
            <a:off x="7886700" y="24331931"/>
            <a:ext cx="24140160" cy="36487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/>
            </a:lvl1pPr>
            <a:lvl2pPr indent="-228600" lvl="1" marL="914400" algn="l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None/>
              <a:defRPr sz="1100"/>
            </a:lvl2pPr>
            <a:lvl3pPr indent="-228600" lvl="2" marL="1371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3pPr>
            <a:lvl4pPr indent="-228600" lvl="3" marL="182880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None/>
              <a:defRPr sz="800"/>
            </a:lvl4pPr>
            <a:lvl5pPr indent="-228600" lvl="4" marL="228600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None/>
              <a:defRPr sz="800"/>
            </a:lvl5pPr>
            <a:lvl6pPr indent="-228600" lvl="5" marL="274320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None/>
              <a:defRPr sz="800"/>
            </a:lvl6pPr>
            <a:lvl7pPr indent="-228600" lvl="6" marL="320040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None/>
              <a:defRPr sz="800"/>
            </a:lvl7pPr>
            <a:lvl8pPr indent="-228600" lvl="7" marL="365760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None/>
              <a:defRPr sz="800"/>
            </a:lvl8pPr>
            <a:lvl9pPr indent="-228600" lvl="8" marL="411480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None/>
              <a:defRPr sz="800"/>
            </a:lvl9pPr>
          </a:lstStyle>
          <a:p/>
        </p:txBody>
      </p:sp>
      <p:sp>
        <p:nvSpPr>
          <p:cNvPr id="73" name="Google Shape;73;p12"/>
          <p:cNvSpPr txBox="1"/>
          <p:nvPr>
            <p:ph idx="10" type="dt"/>
          </p:nvPr>
        </p:nvSpPr>
        <p:spPr>
          <a:xfrm>
            <a:off x="3018790" y="28326080"/>
            <a:ext cx="838200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1" type="ftr"/>
          </p:nvPr>
        </p:nvSpPr>
        <p:spPr>
          <a:xfrm>
            <a:off x="13745211" y="28326080"/>
            <a:ext cx="1274318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2" type="sldNum"/>
          </p:nvPr>
        </p:nvSpPr>
        <p:spPr>
          <a:xfrm>
            <a:off x="28832810" y="28326080"/>
            <a:ext cx="838200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3"/>
          <p:cNvSpPr txBox="1"/>
          <p:nvPr>
            <p:ph type="title"/>
          </p:nvPr>
        </p:nvSpPr>
        <p:spPr>
          <a:xfrm>
            <a:off x="4592321" y="37015"/>
            <a:ext cx="31048960" cy="321074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" type="body"/>
          </p:nvPr>
        </p:nvSpPr>
        <p:spPr>
          <a:xfrm rot="5400000">
            <a:off x="8853761" y="-1922190"/>
            <a:ext cx="22526080" cy="3658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0" type="dt"/>
          </p:nvPr>
        </p:nvSpPr>
        <p:spPr>
          <a:xfrm>
            <a:off x="3018790" y="28326080"/>
            <a:ext cx="838200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1" type="ftr"/>
          </p:nvPr>
        </p:nvSpPr>
        <p:spPr>
          <a:xfrm>
            <a:off x="13745211" y="28326080"/>
            <a:ext cx="1274318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2" type="sldNum"/>
          </p:nvPr>
        </p:nvSpPr>
        <p:spPr>
          <a:xfrm>
            <a:off x="28832810" y="28326080"/>
            <a:ext cx="838200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4"/>
          <p:cNvSpPr txBox="1"/>
          <p:nvPr>
            <p:ph type="title"/>
          </p:nvPr>
        </p:nvSpPr>
        <p:spPr>
          <a:xfrm rot="5400000">
            <a:off x="20038789" y="9262838"/>
            <a:ext cx="27598189" cy="91465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4"/>
          <p:cNvSpPr txBox="1"/>
          <p:nvPr>
            <p:ph idx="1" type="body"/>
          </p:nvPr>
        </p:nvSpPr>
        <p:spPr>
          <a:xfrm rot="5400000">
            <a:off x="1683478" y="175987"/>
            <a:ext cx="27598189" cy="273202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4"/>
          <p:cNvSpPr txBox="1"/>
          <p:nvPr>
            <p:ph idx="10" type="dt"/>
          </p:nvPr>
        </p:nvSpPr>
        <p:spPr>
          <a:xfrm>
            <a:off x="3018790" y="28326080"/>
            <a:ext cx="838200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4"/>
          <p:cNvSpPr txBox="1"/>
          <p:nvPr>
            <p:ph idx="11" type="ftr"/>
          </p:nvPr>
        </p:nvSpPr>
        <p:spPr>
          <a:xfrm>
            <a:off x="13745211" y="28326080"/>
            <a:ext cx="1274318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4"/>
          <p:cNvSpPr txBox="1"/>
          <p:nvPr>
            <p:ph idx="12" type="sldNum"/>
          </p:nvPr>
        </p:nvSpPr>
        <p:spPr>
          <a:xfrm>
            <a:off x="28832810" y="28326080"/>
            <a:ext cx="838200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ctrTitle"/>
          </p:nvPr>
        </p:nvSpPr>
        <p:spPr>
          <a:xfrm>
            <a:off x="3017520" y="9658445"/>
            <a:ext cx="34198560" cy="6663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subTitle"/>
          </p:nvPr>
        </p:nvSpPr>
        <p:spPr>
          <a:xfrm>
            <a:off x="6035040" y="17617440"/>
            <a:ext cx="28163520" cy="79451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/>
            </a:lvl1pPr>
            <a:lvl2pPr lvl="1" algn="ctr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Times New Roman"/>
              <a:buNone/>
              <a:defRPr/>
            </a:lvl2pPr>
            <a:lvl3pPr lvl="2" algn="ctr">
              <a:spcBef>
                <a:spcPts val="2180"/>
              </a:spcBef>
              <a:spcAft>
                <a:spcPts val="0"/>
              </a:spcAft>
              <a:buClr>
                <a:schemeClr val="dk1"/>
              </a:buClr>
              <a:buSzPts val="10900"/>
              <a:buFont typeface="Times New Roman"/>
              <a:buNone/>
              <a:defRPr/>
            </a:lvl3pPr>
            <a:lvl4pPr lvl="3" algn="ctr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Times New Roman"/>
              <a:buNone/>
              <a:defRPr/>
            </a:lvl4pPr>
            <a:lvl5pPr lvl="4" algn="ctr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Times New Roman"/>
              <a:buNone/>
              <a:defRPr/>
            </a:lvl5pPr>
            <a:lvl6pPr lvl="5" algn="ctr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Times New Roman"/>
              <a:buNone/>
              <a:defRPr/>
            </a:lvl6pPr>
            <a:lvl7pPr lvl="6" algn="ctr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Times New Roman"/>
              <a:buNone/>
              <a:defRPr/>
            </a:lvl7pPr>
            <a:lvl8pPr lvl="7" algn="ctr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Times New Roman"/>
              <a:buNone/>
              <a:defRPr/>
            </a:lvl8pPr>
            <a:lvl9pPr lvl="8" algn="ctr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Times New Roman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0" type="dt"/>
          </p:nvPr>
        </p:nvSpPr>
        <p:spPr>
          <a:xfrm>
            <a:off x="3018790" y="28326080"/>
            <a:ext cx="838200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1" type="ftr"/>
          </p:nvPr>
        </p:nvSpPr>
        <p:spPr>
          <a:xfrm>
            <a:off x="13745211" y="28326080"/>
            <a:ext cx="1274318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28832810" y="28326080"/>
            <a:ext cx="838200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4592321" y="37015"/>
            <a:ext cx="31048960" cy="321074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1822451" y="5109120"/>
            <a:ext cx="36588700" cy="22526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0" type="dt"/>
          </p:nvPr>
        </p:nvSpPr>
        <p:spPr>
          <a:xfrm>
            <a:off x="3018790" y="28326080"/>
            <a:ext cx="838200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1" type="ftr"/>
          </p:nvPr>
        </p:nvSpPr>
        <p:spPr>
          <a:xfrm>
            <a:off x="13745211" y="28326080"/>
            <a:ext cx="1274318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28832810" y="28326080"/>
            <a:ext cx="838200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3178810" y="19978461"/>
            <a:ext cx="34198560" cy="6174740"/>
          </a:xfrm>
          <a:prstGeom prst="rect">
            <a:avLst/>
          </a:prstGeom>
          <a:noFill/>
          <a:ln>
            <a:noFill/>
          </a:ln>
        </p:spPr>
        <p:txBody>
          <a:bodyPr anchorCtr="0" anchor="t" bIns="199875" lIns="399750" spcFirstLastPara="1" rIns="399750" wrap="square" tIns="1998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38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" type="body"/>
          </p:nvPr>
        </p:nvSpPr>
        <p:spPr>
          <a:xfrm>
            <a:off x="3178810" y="13177613"/>
            <a:ext cx="34198560" cy="68008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  <a:defRPr sz="1900"/>
            </a:lvl1pPr>
            <a:lvl2pPr indent="-228600" lvl="1" marL="91440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imes New Roman"/>
              <a:buNone/>
              <a:defRPr sz="1700"/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 New Roman"/>
              <a:buNone/>
              <a:defRPr sz="1500"/>
            </a:lvl3pPr>
            <a:lvl4pPr indent="-228600" lvl="3" marL="182880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 New Roman"/>
              <a:buNone/>
              <a:defRPr sz="1300"/>
            </a:lvl4pPr>
            <a:lvl5pPr indent="-228600" lvl="4" marL="228600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 New Roman"/>
              <a:buNone/>
              <a:defRPr sz="1300"/>
            </a:lvl5pPr>
            <a:lvl6pPr indent="-228600" lvl="5" marL="274320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 New Roman"/>
              <a:buNone/>
              <a:defRPr sz="1300"/>
            </a:lvl6pPr>
            <a:lvl7pPr indent="-228600" lvl="6" marL="320040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 New Roman"/>
              <a:buNone/>
              <a:defRPr sz="1300"/>
            </a:lvl7pPr>
            <a:lvl8pPr indent="-228600" lvl="7" marL="365760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 New Roman"/>
              <a:buNone/>
              <a:defRPr sz="1300"/>
            </a:lvl8pPr>
            <a:lvl9pPr indent="-228600" lvl="8" marL="411480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 New Roman"/>
              <a:buNone/>
              <a:defRPr sz="1300"/>
            </a:lvl9pPr>
          </a:lstStyle>
          <a:p/>
        </p:txBody>
      </p:sp>
      <p:sp>
        <p:nvSpPr>
          <p:cNvPr id="34" name="Google Shape;34;p6"/>
          <p:cNvSpPr txBox="1"/>
          <p:nvPr>
            <p:ph idx="10" type="dt"/>
          </p:nvPr>
        </p:nvSpPr>
        <p:spPr>
          <a:xfrm>
            <a:off x="3018790" y="28326080"/>
            <a:ext cx="838200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1" type="ftr"/>
          </p:nvPr>
        </p:nvSpPr>
        <p:spPr>
          <a:xfrm>
            <a:off x="13745211" y="28326080"/>
            <a:ext cx="1274318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2" type="sldNum"/>
          </p:nvPr>
        </p:nvSpPr>
        <p:spPr>
          <a:xfrm>
            <a:off x="28832810" y="28326080"/>
            <a:ext cx="838200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/>
          <p:nvPr>
            <p:ph type="title"/>
          </p:nvPr>
        </p:nvSpPr>
        <p:spPr>
          <a:xfrm>
            <a:off x="4592321" y="37015"/>
            <a:ext cx="31048960" cy="321074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1822454" y="5109120"/>
            <a:ext cx="18233389" cy="22526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520"/>
              </a:spcBef>
              <a:spcAft>
                <a:spcPts val="0"/>
              </a:spcAft>
              <a:buSzPts val="1400"/>
              <a:buNone/>
              <a:defRPr sz="2600"/>
            </a:lvl1pPr>
            <a:lvl2pPr indent="-228600" lvl="1" marL="914400" algn="l">
              <a:spcBef>
                <a:spcPts val="460"/>
              </a:spcBef>
              <a:spcAft>
                <a:spcPts val="0"/>
              </a:spcAft>
              <a:buSzPts val="1400"/>
              <a:buNone/>
              <a:defRPr sz="2300"/>
            </a:lvl2pPr>
            <a:lvl3pPr indent="-228600" lvl="2" marL="1371600" algn="l">
              <a:spcBef>
                <a:spcPts val="380"/>
              </a:spcBef>
              <a:spcAft>
                <a:spcPts val="0"/>
              </a:spcAft>
              <a:buSzPts val="1400"/>
              <a:buNone/>
              <a:defRPr sz="1900"/>
            </a:lvl3pPr>
            <a:lvl4pPr indent="-228600" lvl="3" marL="1828800" algn="l">
              <a:spcBef>
                <a:spcPts val="340"/>
              </a:spcBef>
              <a:spcAft>
                <a:spcPts val="0"/>
              </a:spcAft>
              <a:buSzPts val="1400"/>
              <a:buNone/>
              <a:defRPr sz="1700"/>
            </a:lvl4pPr>
            <a:lvl5pPr indent="-228600" lvl="4" marL="2286000" algn="l">
              <a:spcBef>
                <a:spcPts val="340"/>
              </a:spcBef>
              <a:spcAft>
                <a:spcPts val="0"/>
              </a:spcAft>
              <a:buSzPts val="1400"/>
              <a:buNone/>
              <a:defRPr sz="1700"/>
            </a:lvl5pPr>
            <a:lvl6pPr indent="-228600" lvl="5" marL="2743200" algn="l">
              <a:spcBef>
                <a:spcPts val="340"/>
              </a:spcBef>
              <a:spcAft>
                <a:spcPts val="0"/>
              </a:spcAft>
              <a:buSzPts val="1400"/>
              <a:buNone/>
              <a:defRPr sz="1700"/>
            </a:lvl6pPr>
            <a:lvl7pPr indent="-228600" lvl="6" marL="3200400" algn="l">
              <a:spcBef>
                <a:spcPts val="340"/>
              </a:spcBef>
              <a:spcAft>
                <a:spcPts val="0"/>
              </a:spcAft>
              <a:buSzPts val="1400"/>
              <a:buNone/>
              <a:defRPr sz="1700"/>
            </a:lvl7pPr>
            <a:lvl8pPr indent="-228600" lvl="7" marL="3657600" algn="l">
              <a:spcBef>
                <a:spcPts val="340"/>
              </a:spcBef>
              <a:spcAft>
                <a:spcPts val="0"/>
              </a:spcAft>
              <a:buSzPts val="1400"/>
              <a:buNone/>
              <a:defRPr sz="1700"/>
            </a:lvl8pPr>
            <a:lvl9pPr indent="-228600" lvl="8" marL="4114800" algn="l">
              <a:spcBef>
                <a:spcPts val="340"/>
              </a:spcBef>
              <a:spcAft>
                <a:spcPts val="0"/>
              </a:spcAft>
              <a:buSzPts val="1400"/>
              <a:buNone/>
              <a:defRPr sz="1700"/>
            </a:lvl9pPr>
          </a:lstStyle>
          <a:p/>
        </p:txBody>
      </p:sp>
      <p:sp>
        <p:nvSpPr>
          <p:cNvPr id="40" name="Google Shape;40;p7"/>
          <p:cNvSpPr txBox="1"/>
          <p:nvPr>
            <p:ph idx="2" type="body"/>
          </p:nvPr>
        </p:nvSpPr>
        <p:spPr>
          <a:xfrm>
            <a:off x="20177761" y="5109120"/>
            <a:ext cx="18233390" cy="22526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520"/>
              </a:spcBef>
              <a:spcAft>
                <a:spcPts val="0"/>
              </a:spcAft>
              <a:buSzPts val="1400"/>
              <a:buNone/>
              <a:defRPr sz="2600"/>
            </a:lvl1pPr>
            <a:lvl2pPr indent="-228600" lvl="1" marL="914400" algn="l">
              <a:spcBef>
                <a:spcPts val="460"/>
              </a:spcBef>
              <a:spcAft>
                <a:spcPts val="0"/>
              </a:spcAft>
              <a:buSzPts val="1400"/>
              <a:buNone/>
              <a:defRPr sz="2300"/>
            </a:lvl2pPr>
            <a:lvl3pPr indent="-228600" lvl="2" marL="1371600" algn="l">
              <a:spcBef>
                <a:spcPts val="380"/>
              </a:spcBef>
              <a:spcAft>
                <a:spcPts val="0"/>
              </a:spcAft>
              <a:buSzPts val="1400"/>
              <a:buNone/>
              <a:defRPr sz="1900"/>
            </a:lvl3pPr>
            <a:lvl4pPr indent="-228600" lvl="3" marL="1828800" algn="l">
              <a:spcBef>
                <a:spcPts val="340"/>
              </a:spcBef>
              <a:spcAft>
                <a:spcPts val="0"/>
              </a:spcAft>
              <a:buSzPts val="1400"/>
              <a:buNone/>
              <a:defRPr sz="1700"/>
            </a:lvl4pPr>
            <a:lvl5pPr indent="-228600" lvl="4" marL="2286000" algn="l">
              <a:spcBef>
                <a:spcPts val="340"/>
              </a:spcBef>
              <a:spcAft>
                <a:spcPts val="0"/>
              </a:spcAft>
              <a:buSzPts val="1400"/>
              <a:buNone/>
              <a:defRPr sz="1700"/>
            </a:lvl5pPr>
            <a:lvl6pPr indent="-228600" lvl="5" marL="2743200" algn="l">
              <a:spcBef>
                <a:spcPts val="340"/>
              </a:spcBef>
              <a:spcAft>
                <a:spcPts val="0"/>
              </a:spcAft>
              <a:buSzPts val="1400"/>
              <a:buNone/>
              <a:defRPr sz="1700"/>
            </a:lvl6pPr>
            <a:lvl7pPr indent="-228600" lvl="6" marL="3200400" algn="l">
              <a:spcBef>
                <a:spcPts val="340"/>
              </a:spcBef>
              <a:spcAft>
                <a:spcPts val="0"/>
              </a:spcAft>
              <a:buSzPts val="1400"/>
              <a:buNone/>
              <a:defRPr sz="1700"/>
            </a:lvl7pPr>
            <a:lvl8pPr indent="-228600" lvl="7" marL="3657600" algn="l">
              <a:spcBef>
                <a:spcPts val="340"/>
              </a:spcBef>
              <a:spcAft>
                <a:spcPts val="0"/>
              </a:spcAft>
              <a:buSzPts val="1400"/>
              <a:buNone/>
              <a:defRPr sz="1700"/>
            </a:lvl8pPr>
            <a:lvl9pPr indent="-228600" lvl="8" marL="4114800" algn="l">
              <a:spcBef>
                <a:spcPts val="340"/>
              </a:spcBef>
              <a:spcAft>
                <a:spcPts val="0"/>
              </a:spcAft>
              <a:buSzPts val="1400"/>
              <a:buNone/>
              <a:defRPr sz="1700"/>
            </a:lvl9pPr>
          </a:lstStyle>
          <a:p/>
        </p:txBody>
      </p:sp>
      <p:sp>
        <p:nvSpPr>
          <p:cNvPr id="41" name="Google Shape;41;p7"/>
          <p:cNvSpPr txBox="1"/>
          <p:nvPr>
            <p:ph idx="10" type="dt"/>
          </p:nvPr>
        </p:nvSpPr>
        <p:spPr>
          <a:xfrm>
            <a:off x="3018790" y="28326080"/>
            <a:ext cx="838200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1" type="ftr"/>
          </p:nvPr>
        </p:nvSpPr>
        <p:spPr>
          <a:xfrm>
            <a:off x="13745211" y="28326080"/>
            <a:ext cx="1274318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28832810" y="28326080"/>
            <a:ext cx="838200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/>
          <p:nvPr>
            <p:ph type="title"/>
          </p:nvPr>
        </p:nvSpPr>
        <p:spPr>
          <a:xfrm>
            <a:off x="2011680" y="1244510"/>
            <a:ext cx="3621024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" type="body"/>
          </p:nvPr>
        </p:nvSpPr>
        <p:spPr>
          <a:xfrm>
            <a:off x="2011681" y="6959693"/>
            <a:ext cx="17777460" cy="289922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 b="1" sz="2300"/>
            </a:lvl1pPr>
            <a:lvl2pPr indent="-228600" lvl="1" marL="914400" algn="l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Times New Roman"/>
              <a:buNone/>
              <a:defRPr b="1" sz="1900"/>
            </a:lvl2pPr>
            <a:lvl3pPr indent="-228600" lvl="2" marL="137160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imes New Roman"/>
              <a:buNone/>
              <a:defRPr b="1" sz="1700"/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 New Roman"/>
              <a:buNone/>
              <a:defRPr b="1" sz="15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 New Roman"/>
              <a:buNone/>
              <a:defRPr b="1" sz="1500"/>
            </a:lvl5pPr>
            <a:lvl6pPr indent="-228600" lvl="5" marL="2743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 New Roman"/>
              <a:buNone/>
              <a:defRPr b="1" sz="1500"/>
            </a:lvl6pPr>
            <a:lvl7pPr indent="-2286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 New Roman"/>
              <a:buNone/>
              <a:defRPr b="1" sz="1500"/>
            </a:lvl7pPr>
            <a:lvl8pPr indent="-2286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 New Roman"/>
              <a:buNone/>
              <a:defRPr b="1" sz="1500"/>
            </a:lvl8pPr>
            <a:lvl9pPr indent="-2286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 New Roman"/>
              <a:buNone/>
              <a:defRPr b="1" sz="1500"/>
            </a:lvl9pPr>
          </a:lstStyle>
          <a:p/>
        </p:txBody>
      </p:sp>
      <p:sp>
        <p:nvSpPr>
          <p:cNvPr id="47" name="Google Shape;47;p8"/>
          <p:cNvSpPr txBox="1"/>
          <p:nvPr>
            <p:ph idx="2" type="body"/>
          </p:nvPr>
        </p:nvSpPr>
        <p:spPr>
          <a:xfrm>
            <a:off x="2011681" y="9858922"/>
            <a:ext cx="17777460" cy="179135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460"/>
              </a:spcBef>
              <a:spcAft>
                <a:spcPts val="0"/>
              </a:spcAft>
              <a:buSzPts val="1400"/>
              <a:buNone/>
              <a:defRPr sz="2300"/>
            </a:lvl1pPr>
            <a:lvl2pPr indent="-228600" lvl="1" marL="914400" algn="l">
              <a:spcBef>
                <a:spcPts val="380"/>
              </a:spcBef>
              <a:spcAft>
                <a:spcPts val="0"/>
              </a:spcAft>
              <a:buSzPts val="1400"/>
              <a:buNone/>
              <a:defRPr sz="1900"/>
            </a:lvl2pPr>
            <a:lvl3pPr indent="-228600" lvl="2" marL="1371600" algn="l">
              <a:spcBef>
                <a:spcPts val="340"/>
              </a:spcBef>
              <a:spcAft>
                <a:spcPts val="0"/>
              </a:spcAft>
              <a:buSzPts val="1400"/>
              <a:buNone/>
              <a:defRPr sz="1700"/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5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500"/>
            </a:lvl5pPr>
            <a:lvl6pPr indent="-228600" lvl="5" marL="27432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500"/>
            </a:lvl6pPr>
            <a:lvl7pPr indent="-228600" lvl="6" marL="32004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500"/>
            </a:lvl7pPr>
            <a:lvl8pPr indent="-228600" lvl="7" marL="3657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500"/>
            </a:lvl8pPr>
            <a:lvl9pPr indent="-228600" lvl="8" marL="41148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500"/>
            </a:lvl9pPr>
          </a:lstStyle>
          <a:p/>
        </p:txBody>
      </p:sp>
      <p:sp>
        <p:nvSpPr>
          <p:cNvPr id="48" name="Google Shape;48;p8"/>
          <p:cNvSpPr txBox="1"/>
          <p:nvPr>
            <p:ph idx="3" type="body"/>
          </p:nvPr>
        </p:nvSpPr>
        <p:spPr>
          <a:xfrm>
            <a:off x="20438112" y="6959693"/>
            <a:ext cx="17783810" cy="289922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 b="1" sz="2300"/>
            </a:lvl1pPr>
            <a:lvl2pPr indent="-228600" lvl="1" marL="914400" algn="l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Times New Roman"/>
              <a:buNone/>
              <a:defRPr b="1" sz="1900"/>
            </a:lvl2pPr>
            <a:lvl3pPr indent="-228600" lvl="2" marL="137160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imes New Roman"/>
              <a:buNone/>
              <a:defRPr b="1" sz="1700"/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 New Roman"/>
              <a:buNone/>
              <a:defRPr b="1" sz="15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 New Roman"/>
              <a:buNone/>
              <a:defRPr b="1" sz="1500"/>
            </a:lvl5pPr>
            <a:lvl6pPr indent="-228600" lvl="5" marL="2743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 New Roman"/>
              <a:buNone/>
              <a:defRPr b="1" sz="1500"/>
            </a:lvl6pPr>
            <a:lvl7pPr indent="-2286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 New Roman"/>
              <a:buNone/>
              <a:defRPr b="1" sz="1500"/>
            </a:lvl7pPr>
            <a:lvl8pPr indent="-2286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 New Roman"/>
              <a:buNone/>
              <a:defRPr b="1" sz="1500"/>
            </a:lvl8pPr>
            <a:lvl9pPr indent="-2286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 New Roman"/>
              <a:buNone/>
              <a:defRPr b="1" sz="1500"/>
            </a:lvl9pPr>
          </a:lstStyle>
          <a:p/>
        </p:txBody>
      </p:sp>
      <p:sp>
        <p:nvSpPr>
          <p:cNvPr id="49" name="Google Shape;49;p8"/>
          <p:cNvSpPr txBox="1"/>
          <p:nvPr>
            <p:ph idx="4" type="body"/>
          </p:nvPr>
        </p:nvSpPr>
        <p:spPr>
          <a:xfrm>
            <a:off x="20438112" y="9858922"/>
            <a:ext cx="17783810" cy="179135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460"/>
              </a:spcBef>
              <a:spcAft>
                <a:spcPts val="0"/>
              </a:spcAft>
              <a:buSzPts val="1400"/>
              <a:buNone/>
              <a:defRPr sz="2300"/>
            </a:lvl1pPr>
            <a:lvl2pPr indent="-228600" lvl="1" marL="914400" algn="l">
              <a:spcBef>
                <a:spcPts val="380"/>
              </a:spcBef>
              <a:spcAft>
                <a:spcPts val="0"/>
              </a:spcAft>
              <a:buSzPts val="1400"/>
              <a:buNone/>
              <a:defRPr sz="1900"/>
            </a:lvl2pPr>
            <a:lvl3pPr indent="-228600" lvl="2" marL="1371600" algn="l">
              <a:spcBef>
                <a:spcPts val="340"/>
              </a:spcBef>
              <a:spcAft>
                <a:spcPts val="0"/>
              </a:spcAft>
              <a:buSzPts val="1400"/>
              <a:buNone/>
              <a:defRPr sz="1700"/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5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500"/>
            </a:lvl5pPr>
            <a:lvl6pPr indent="-228600" lvl="5" marL="27432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500"/>
            </a:lvl6pPr>
            <a:lvl7pPr indent="-228600" lvl="6" marL="32004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500"/>
            </a:lvl7pPr>
            <a:lvl8pPr indent="-228600" lvl="7" marL="3657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500"/>
            </a:lvl8pPr>
            <a:lvl9pPr indent="-228600" lvl="8" marL="41148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500"/>
            </a:lvl9pPr>
          </a:lstStyle>
          <a:p/>
        </p:txBody>
      </p:sp>
      <p:sp>
        <p:nvSpPr>
          <p:cNvPr id="50" name="Google Shape;50;p8"/>
          <p:cNvSpPr txBox="1"/>
          <p:nvPr>
            <p:ph idx="10" type="dt"/>
          </p:nvPr>
        </p:nvSpPr>
        <p:spPr>
          <a:xfrm>
            <a:off x="3018790" y="28326080"/>
            <a:ext cx="838200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1" type="ftr"/>
          </p:nvPr>
        </p:nvSpPr>
        <p:spPr>
          <a:xfrm>
            <a:off x="13745211" y="28326080"/>
            <a:ext cx="1274318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2" type="sldNum"/>
          </p:nvPr>
        </p:nvSpPr>
        <p:spPr>
          <a:xfrm>
            <a:off x="28832810" y="28326080"/>
            <a:ext cx="838200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/>
          <p:nvPr>
            <p:ph type="title"/>
          </p:nvPr>
        </p:nvSpPr>
        <p:spPr>
          <a:xfrm>
            <a:off x="4592321" y="37015"/>
            <a:ext cx="31048960" cy="321074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0" type="dt"/>
          </p:nvPr>
        </p:nvSpPr>
        <p:spPr>
          <a:xfrm>
            <a:off x="3018790" y="28326080"/>
            <a:ext cx="838200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13745211" y="28326080"/>
            <a:ext cx="1274318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28832810" y="28326080"/>
            <a:ext cx="838200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idx="10" type="dt"/>
          </p:nvPr>
        </p:nvSpPr>
        <p:spPr>
          <a:xfrm>
            <a:off x="3018790" y="28326080"/>
            <a:ext cx="838200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1" type="ftr"/>
          </p:nvPr>
        </p:nvSpPr>
        <p:spPr>
          <a:xfrm>
            <a:off x="13745211" y="28326080"/>
            <a:ext cx="1274318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2" type="sldNum"/>
          </p:nvPr>
        </p:nvSpPr>
        <p:spPr>
          <a:xfrm>
            <a:off x="28832810" y="28326080"/>
            <a:ext cx="838200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/>
          <p:nvPr>
            <p:ph type="title"/>
          </p:nvPr>
        </p:nvSpPr>
        <p:spPr>
          <a:xfrm>
            <a:off x="2011683" y="1238341"/>
            <a:ext cx="13237210" cy="5267960"/>
          </a:xfrm>
          <a:prstGeom prst="rect">
            <a:avLst/>
          </a:prstGeom>
          <a:noFill/>
          <a:ln>
            <a:noFill/>
          </a:ln>
        </p:spPr>
        <p:txBody>
          <a:bodyPr anchorCtr="0" anchor="b" bIns="199875" lIns="399750" spcFirstLastPara="1" rIns="399750" wrap="square" tIns="1998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1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5730220" y="1238343"/>
            <a:ext cx="22491700" cy="265341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3000"/>
            </a:lvl1pPr>
            <a:lvl2pPr indent="-228600" lvl="1" marL="914400" algn="l">
              <a:spcBef>
                <a:spcPts val="520"/>
              </a:spcBef>
              <a:spcAft>
                <a:spcPts val="0"/>
              </a:spcAft>
              <a:buSzPts val="1400"/>
              <a:buNone/>
              <a:defRPr sz="2600"/>
            </a:lvl2pPr>
            <a:lvl3pPr indent="-228600" lvl="2" marL="1371600" algn="l">
              <a:spcBef>
                <a:spcPts val="460"/>
              </a:spcBef>
              <a:spcAft>
                <a:spcPts val="0"/>
              </a:spcAft>
              <a:buSzPts val="1400"/>
              <a:buNone/>
              <a:defRPr sz="2300"/>
            </a:lvl3pPr>
            <a:lvl4pPr indent="-228600" lvl="3" marL="1828800" algn="l">
              <a:spcBef>
                <a:spcPts val="380"/>
              </a:spcBef>
              <a:spcAft>
                <a:spcPts val="0"/>
              </a:spcAft>
              <a:buSzPts val="1400"/>
              <a:buNone/>
              <a:defRPr sz="1900"/>
            </a:lvl4pPr>
            <a:lvl5pPr indent="-228600" lvl="4" marL="2286000" algn="l">
              <a:spcBef>
                <a:spcPts val="380"/>
              </a:spcBef>
              <a:spcAft>
                <a:spcPts val="0"/>
              </a:spcAft>
              <a:buSzPts val="1400"/>
              <a:buNone/>
              <a:defRPr sz="1900"/>
            </a:lvl5pPr>
            <a:lvl6pPr indent="-228600" lvl="5" marL="2743200" algn="l">
              <a:spcBef>
                <a:spcPts val="380"/>
              </a:spcBef>
              <a:spcAft>
                <a:spcPts val="0"/>
              </a:spcAft>
              <a:buSzPts val="1400"/>
              <a:buNone/>
              <a:defRPr sz="1900"/>
            </a:lvl6pPr>
            <a:lvl7pPr indent="-228600" lvl="6" marL="3200400" algn="l">
              <a:spcBef>
                <a:spcPts val="380"/>
              </a:spcBef>
              <a:spcAft>
                <a:spcPts val="0"/>
              </a:spcAft>
              <a:buSzPts val="1400"/>
              <a:buNone/>
              <a:defRPr sz="1900"/>
            </a:lvl7pPr>
            <a:lvl8pPr indent="-228600" lvl="7" marL="3657600" algn="l">
              <a:spcBef>
                <a:spcPts val="380"/>
              </a:spcBef>
              <a:spcAft>
                <a:spcPts val="0"/>
              </a:spcAft>
              <a:buSzPts val="1400"/>
              <a:buNone/>
              <a:defRPr sz="1900"/>
            </a:lvl8pPr>
            <a:lvl9pPr indent="-228600" lvl="8" marL="4114800" algn="l">
              <a:spcBef>
                <a:spcPts val="380"/>
              </a:spcBef>
              <a:spcAft>
                <a:spcPts val="0"/>
              </a:spcAft>
              <a:buSzPts val="1400"/>
              <a:buNone/>
              <a:defRPr sz="1900"/>
            </a:lvl9pPr>
          </a:lstStyle>
          <a:p/>
        </p:txBody>
      </p:sp>
      <p:sp>
        <p:nvSpPr>
          <p:cNvPr id="65" name="Google Shape;65;p11"/>
          <p:cNvSpPr txBox="1"/>
          <p:nvPr>
            <p:ph idx="2" type="body"/>
          </p:nvPr>
        </p:nvSpPr>
        <p:spPr>
          <a:xfrm>
            <a:off x="2011683" y="6506303"/>
            <a:ext cx="13237210" cy="212661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/>
            </a:lvl1pPr>
            <a:lvl2pPr indent="-228600" lvl="1" marL="914400" algn="l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None/>
              <a:defRPr sz="1100"/>
            </a:lvl2pPr>
            <a:lvl3pPr indent="-228600" lvl="2" marL="1371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3pPr>
            <a:lvl4pPr indent="-228600" lvl="3" marL="182880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None/>
              <a:defRPr sz="800"/>
            </a:lvl4pPr>
            <a:lvl5pPr indent="-228600" lvl="4" marL="228600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None/>
              <a:defRPr sz="800"/>
            </a:lvl5pPr>
            <a:lvl6pPr indent="-228600" lvl="5" marL="274320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None/>
              <a:defRPr sz="800"/>
            </a:lvl6pPr>
            <a:lvl7pPr indent="-228600" lvl="6" marL="320040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None/>
              <a:defRPr sz="800"/>
            </a:lvl7pPr>
            <a:lvl8pPr indent="-228600" lvl="7" marL="365760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None/>
              <a:defRPr sz="800"/>
            </a:lvl8pPr>
            <a:lvl9pPr indent="-228600" lvl="8" marL="411480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None/>
              <a:defRPr sz="800"/>
            </a:lvl9pPr>
          </a:lstStyle>
          <a:p/>
        </p:txBody>
      </p:sp>
      <p:sp>
        <p:nvSpPr>
          <p:cNvPr id="66" name="Google Shape;66;p11"/>
          <p:cNvSpPr txBox="1"/>
          <p:nvPr>
            <p:ph idx="10" type="dt"/>
          </p:nvPr>
        </p:nvSpPr>
        <p:spPr>
          <a:xfrm>
            <a:off x="3018790" y="28326080"/>
            <a:ext cx="838200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1" type="ftr"/>
          </p:nvPr>
        </p:nvSpPr>
        <p:spPr>
          <a:xfrm>
            <a:off x="13745211" y="28326080"/>
            <a:ext cx="1274318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 txBox="1"/>
          <p:nvPr>
            <p:ph idx="12" type="sldNum"/>
          </p:nvPr>
        </p:nvSpPr>
        <p:spPr>
          <a:xfrm>
            <a:off x="28832810" y="28326080"/>
            <a:ext cx="838200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592321" y="37015"/>
            <a:ext cx="31048960" cy="321074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7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7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7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7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7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7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7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7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7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822451" y="5109120"/>
            <a:ext cx="36588700" cy="22526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460"/>
              </a:spcBef>
              <a:spcAft>
                <a:spcPts val="0"/>
              </a:spcAft>
              <a:buSzPts val="1400"/>
              <a:buNone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560"/>
              </a:spcBef>
              <a:spcAft>
                <a:spcPts val="0"/>
              </a:spcAft>
              <a:buSzPts val="1400"/>
              <a:buNone/>
              <a:defRPr b="0" i="0" sz="1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2180"/>
              </a:spcBef>
              <a:spcAft>
                <a:spcPts val="0"/>
              </a:spcAft>
              <a:buSzPts val="1400"/>
              <a:buNone/>
              <a:defRPr b="0" i="0" sz="10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1820"/>
              </a:spcBef>
              <a:spcAft>
                <a:spcPts val="0"/>
              </a:spcAft>
              <a:buSzPts val="1400"/>
              <a:buNone/>
              <a:defRPr b="0" i="0" sz="9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1820"/>
              </a:spcBef>
              <a:spcAft>
                <a:spcPts val="0"/>
              </a:spcAft>
              <a:buSzPts val="1400"/>
              <a:buNone/>
              <a:defRPr b="0" i="0" sz="9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1820"/>
              </a:spcBef>
              <a:spcAft>
                <a:spcPts val="0"/>
              </a:spcAft>
              <a:buSzPts val="1400"/>
              <a:buNone/>
              <a:defRPr b="0" i="0" sz="9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1820"/>
              </a:spcBef>
              <a:spcAft>
                <a:spcPts val="0"/>
              </a:spcAft>
              <a:buSzPts val="1400"/>
              <a:buNone/>
              <a:defRPr b="0" i="0" sz="9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1820"/>
              </a:spcBef>
              <a:spcAft>
                <a:spcPts val="0"/>
              </a:spcAft>
              <a:buSzPts val="1400"/>
              <a:buNone/>
              <a:defRPr b="0" i="0" sz="9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1820"/>
              </a:spcBef>
              <a:spcAft>
                <a:spcPts val="0"/>
              </a:spcAft>
              <a:buSzPts val="1400"/>
              <a:buNone/>
              <a:defRPr b="0" i="0" sz="9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3018790" y="28326080"/>
            <a:ext cx="838200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13745211" y="28326080"/>
            <a:ext cx="1274318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28832810" y="28326080"/>
            <a:ext cx="8382000" cy="207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99875" lIns="399750" spcFirstLastPara="1" rIns="399750" wrap="square" tIns="19987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vmlDrawing" Target="../drawings/vmlDrawing1.v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oleObject1.bin"/><Relationship Id="rId6" Type="http://schemas.openxmlformats.org/officeDocument/2006/relationships/image" Target="../media/image1.png"/><Relationship Id="rId7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 txBox="1"/>
          <p:nvPr/>
        </p:nvSpPr>
        <p:spPr>
          <a:xfrm>
            <a:off x="243840" y="24287452"/>
            <a:ext cx="11293345" cy="6518943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461D7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0" y="0"/>
            <a:ext cx="40233600" cy="67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2950" lIns="85925" spcFirstLastPara="1" rIns="85925" wrap="square" tIns="429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4" name="Google Shape;94;p1"/>
          <p:cNvSpPr txBox="1"/>
          <p:nvPr>
            <p:ph type="title"/>
          </p:nvPr>
        </p:nvSpPr>
        <p:spPr>
          <a:xfrm>
            <a:off x="205717" y="1715333"/>
            <a:ext cx="39784044" cy="221599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9600">
                <a:latin typeface="Arial"/>
                <a:ea typeface="Arial"/>
                <a:cs typeface="Arial"/>
                <a:sym typeface="Arial"/>
              </a:rPr>
            </a:br>
            <a:endParaRPr sz="4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95" name="Google Shape;95;p1"/>
          <p:cNvGraphicFramePr/>
          <p:nvPr/>
        </p:nvGraphicFramePr>
        <p:xfrm>
          <a:off x="29088080" y="9032429"/>
          <a:ext cx="411480" cy="564424"/>
        </p:xfrm>
        <a:graphic>
          <a:graphicData uri="http://schemas.openxmlformats.org/presentationml/2006/ole">
            <mc:AlternateContent>
              <mc:Choice Requires="v">
                <p:oleObj r:id="rId4" imgH="564424" imgW="411480" progId="PBrush" spid="_x0000_s1">
                  <p:embed/>
                </p:oleObj>
              </mc:Choice>
              <mc:Fallback>
                <p:oleObj r:id="rId5" imgH="564424" imgW="411480" progId="PBrush">
                  <p:embed/>
                  <p:pic>
                    <p:nvPicPr>
                      <p:cNvPr id="95" name="Google Shape;95;p1"/>
                      <p:cNvPicPr preferRelativeResize="0"/>
                      <p:nvPr/>
                    </p:nvPicPr>
                    <p:blipFill rotWithShape="1">
                      <a:blip r:embed="rId6">
                        <a:alphaModFix/>
                      </a:blip>
                      <a:srcRect b="0" l="0" r="0" t="0"/>
                      <a:stretch/>
                    </p:blipFill>
                    <p:spPr>
                      <a:xfrm>
                        <a:off x="29088080" y="9032429"/>
                        <a:ext cx="411480" cy="5644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Google Shape;96;p1"/>
          <p:cNvSpPr txBox="1"/>
          <p:nvPr/>
        </p:nvSpPr>
        <p:spPr>
          <a:xfrm>
            <a:off x="244040" y="6962567"/>
            <a:ext cx="11288786" cy="11019266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461D7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2950" lIns="45700" spcFirstLastPara="1" rIns="45700" wrap="square" tIns="42950">
            <a:noAutofit/>
          </a:bodyPr>
          <a:lstStyle/>
          <a:p>
            <a:pPr indent="457200" lvl="0" marL="9144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11653141" y="5677647"/>
            <a:ext cx="16917495" cy="1146235"/>
          </a:xfrm>
          <a:prstGeom prst="rect">
            <a:avLst/>
          </a:prstGeom>
          <a:solidFill>
            <a:srgbClr val="461D7C"/>
          </a:solidFill>
          <a:ln cap="flat" cmpd="sng" w="76200">
            <a:solidFill>
              <a:srgbClr val="461D7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2950" lIns="85925" spcFirstLastPara="1" rIns="85925" wrap="square" tIns="429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Results</a:t>
            </a:r>
            <a:endParaRPr/>
          </a:p>
        </p:txBody>
      </p:sp>
      <p:sp>
        <p:nvSpPr>
          <p:cNvPr id="98" name="Google Shape;98;p1"/>
          <p:cNvSpPr/>
          <p:nvPr/>
        </p:nvSpPr>
        <p:spPr>
          <a:xfrm>
            <a:off x="12740641" y="5792384"/>
            <a:ext cx="6461760" cy="10363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2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28693115" y="6961135"/>
            <a:ext cx="11312688" cy="8227723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461D7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2950" lIns="85925" spcFirstLastPara="1" rIns="85925" wrap="square" tIns="42950">
            <a:noAutofit/>
          </a:bodyPr>
          <a:lstStyle/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None/>
            </a:pPr>
            <a:r>
              <a:t/>
            </a:r>
            <a:endParaRPr i="0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28690952" y="16725394"/>
            <a:ext cx="11298808" cy="4644236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461D7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2950" lIns="85925" spcFirstLastPara="1" rIns="85925" wrap="square" tIns="42950">
            <a:noAutofit/>
          </a:bodyPr>
          <a:lstStyle/>
          <a:p>
            <a:pPr indent="-2032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ourier New"/>
              <a:buNone/>
            </a:pPr>
            <a:r>
              <a:t/>
            </a:r>
            <a:endParaRPr b="1" sz="2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28693872" y="22818523"/>
            <a:ext cx="11311931" cy="2939613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461D7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2950" lIns="45700" spcFirstLastPara="1" rIns="45700" wrap="square" tIns="429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28706993" y="15345440"/>
            <a:ext cx="11327681" cy="1242969"/>
          </a:xfrm>
          <a:prstGeom prst="rect">
            <a:avLst/>
          </a:prstGeom>
          <a:solidFill>
            <a:srgbClr val="461D7C"/>
          </a:solidFill>
          <a:ln cap="flat" cmpd="sng" w="76200">
            <a:solidFill>
              <a:srgbClr val="461D7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2950" lIns="85925" spcFirstLastPara="1" rIns="85925" wrap="square" tIns="429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Conclusion</a:t>
            </a:r>
            <a:endParaRPr/>
          </a:p>
        </p:txBody>
      </p:sp>
      <p:sp>
        <p:nvSpPr>
          <p:cNvPr id="103" name="Google Shape;103;p1"/>
          <p:cNvSpPr/>
          <p:nvPr/>
        </p:nvSpPr>
        <p:spPr>
          <a:xfrm>
            <a:off x="246371" y="22973003"/>
            <a:ext cx="11286456" cy="1168130"/>
          </a:xfrm>
          <a:prstGeom prst="rect">
            <a:avLst/>
          </a:prstGeom>
          <a:solidFill>
            <a:srgbClr val="461D7C"/>
          </a:solidFill>
          <a:ln cap="flat" cmpd="sng" w="76200">
            <a:solidFill>
              <a:srgbClr val="461D7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2950" lIns="85925" spcFirstLastPara="1" rIns="85925" wrap="square" tIns="429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Methods</a:t>
            </a:r>
            <a:endParaRPr/>
          </a:p>
        </p:txBody>
      </p:sp>
      <p:sp>
        <p:nvSpPr>
          <p:cNvPr id="104" name="Google Shape;104;p1"/>
          <p:cNvSpPr/>
          <p:nvPr/>
        </p:nvSpPr>
        <p:spPr>
          <a:xfrm>
            <a:off x="28677073" y="21538905"/>
            <a:ext cx="11357565" cy="1110343"/>
          </a:xfrm>
          <a:prstGeom prst="rect">
            <a:avLst/>
          </a:prstGeom>
          <a:solidFill>
            <a:srgbClr val="461D7C"/>
          </a:solidFill>
          <a:ln cap="flat" cmpd="sng" w="76200">
            <a:solidFill>
              <a:srgbClr val="461D7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2950" lIns="85925" spcFirstLastPara="1" rIns="85925" wrap="square" tIns="429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Acknowledgements</a:t>
            </a:r>
            <a:endParaRPr/>
          </a:p>
        </p:txBody>
      </p:sp>
      <p:sp>
        <p:nvSpPr>
          <p:cNvPr id="105" name="Google Shape;105;p1"/>
          <p:cNvSpPr txBox="1"/>
          <p:nvPr/>
        </p:nvSpPr>
        <p:spPr>
          <a:xfrm>
            <a:off x="28690951" y="27115931"/>
            <a:ext cx="11298809" cy="3690465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461D7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2950" lIns="85925" spcFirstLastPara="1" rIns="85925" wrap="square" tIns="429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28690951" y="25875592"/>
            <a:ext cx="11298809" cy="1110343"/>
          </a:xfrm>
          <a:prstGeom prst="rect">
            <a:avLst/>
          </a:prstGeom>
          <a:solidFill>
            <a:srgbClr val="461D7C"/>
          </a:solidFill>
          <a:ln cap="flat" cmpd="sng" w="76200">
            <a:solidFill>
              <a:srgbClr val="461D7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2950" lIns="85925" spcFirstLastPara="1" rIns="85925" wrap="square" tIns="429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References</a:t>
            </a:r>
            <a:endParaRPr/>
          </a:p>
        </p:txBody>
      </p:sp>
      <p:sp>
        <p:nvSpPr>
          <p:cNvPr id="107" name="Google Shape;107;p1"/>
          <p:cNvSpPr/>
          <p:nvPr/>
        </p:nvSpPr>
        <p:spPr>
          <a:xfrm>
            <a:off x="11669696" y="16867200"/>
            <a:ext cx="16882313" cy="13955239"/>
          </a:xfrm>
          <a:prstGeom prst="rect">
            <a:avLst/>
          </a:prstGeom>
          <a:noFill/>
          <a:ln cap="flat" cmpd="sng" w="76200">
            <a:solidFill>
              <a:srgbClr val="461D7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8" name="Google Shape;108;p1"/>
          <p:cNvSpPr/>
          <p:nvPr/>
        </p:nvSpPr>
        <p:spPr>
          <a:xfrm>
            <a:off x="28690951" y="5676338"/>
            <a:ext cx="11298809" cy="1147811"/>
          </a:xfrm>
          <a:prstGeom prst="rect">
            <a:avLst/>
          </a:prstGeom>
          <a:solidFill>
            <a:srgbClr val="461D7C"/>
          </a:solidFill>
          <a:ln cap="flat" cmpd="sng" w="76200">
            <a:solidFill>
              <a:srgbClr val="7030A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2950" lIns="85925" spcFirstLastPara="1" rIns="85925" wrap="square" tIns="429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Discussion and Limitations</a:t>
            </a:r>
            <a:endParaRPr/>
          </a:p>
        </p:txBody>
      </p:sp>
      <p:sp>
        <p:nvSpPr>
          <p:cNvPr id="109" name="Google Shape;109;p1"/>
          <p:cNvSpPr/>
          <p:nvPr/>
        </p:nvSpPr>
        <p:spPr>
          <a:xfrm>
            <a:off x="243808" y="5674970"/>
            <a:ext cx="11296720" cy="1148912"/>
          </a:xfrm>
          <a:prstGeom prst="rect">
            <a:avLst/>
          </a:prstGeom>
          <a:solidFill>
            <a:srgbClr val="461D7C"/>
          </a:solidFill>
          <a:ln cap="flat" cmpd="sng" w="76200">
            <a:solidFill>
              <a:srgbClr val="461D7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2950" lIns="85925" spcFirstLastPara="1" rIns="85925" wrap="square" tIns="429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Introduction</a:t>
            </a:r>
            <a:endParaRPr/>
          </a:p>
        </p:txBody>
      </p:sp>
      <p:sp>
        <p:nvSpPr>
          <p:cNvPr id="110" name="Google Shape;110;p1"/>
          <p:cNvSpPr/>
          <p:nvPr/>
        </p:nvSpPr>
        <p:spPr>
          <a:xfrm>
            <a:off x="13716000" y="14406299"/>
            <a:ext cx="990600" cy="611289"/>
          </a:xfrm>
          <a:prstGeom prst="rect">
            <a:avLst/>
          </a:prstGeom>
          <a:solidFill>
            <a:schemeClr val="accent3"/>
          </a:solidFill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Google Shape;111;p1"/>
          <p:cNvSpPr/>
          <p:nvPr/>
        </p:nvSpPr>
        <p:spPr>
          <a:xfrm>
            <a:off x="19903302" y="14349466"/>
            <a:ext cx="990600" cy="611289"/>
          </a:xfrm>
          <a:prstGeom prst="rect">
            <a:avLst/>
          </a:prstGeom>
          <a:solidFill>
            <a:schemeClr val="accent3"/>
          </a:solidFill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Google Shape;112;p1"/>
          <p:cNvSpPr txBox="1"/>
          <p:nvPr/>
        </p:nvSpPr>
        <p:spPr>
          <a:xfrm>
            <a:off x="19202400" y="13299717"/>
            <a:ext cx="18288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Google Shape;113;p1"/>
          <p:cNvSpPr/>
          <p:nvPr/>
        </p:nvSpPr>
        <p:spPr>
          <a:xfrm>
            <a:off x="11667744" y="6967690"/>
            <a:ext cx="16903614" cy="9762025"/>
          </a:xfrm>
          <a:prstGeom prst="rect">
            <a:avLst/>
          </a:prstGeom>
          <a:noFill/>
          <a:ln cap="flat" cmpd="sng" w="76200">
            <a:solidFill>
              <a:srgbClr val="461D7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4" name="Google Shape;114;p1"/>
          <p:cNvSpPr/>
          <p:nvPr/>
        </p:nvSpPr>
        <p:spPr>
          <a:xfrm>
            <a:off x="1" y="-13588"/>
            <a:ext cx="40233600" cy="5471362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anchorCtr="0" anchor="ctr" bIns="42950" lIns="85925" spcFirstLastPara="1" rIns="85925" wrap="square" tIns="429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"/>
          <p:cNvSpPr txBox="1"/>
          <p:nvPr/>
        </p:nvSpPr>
        <p:spPr>
          <a:xfrm>
            <a:off x="1030233" y="1180603"/>
            <a:ext cx="28032202" cy="212365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600" u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Title</a:t>
            </a:r>
            <a:br>
              <a:rPr b="1" lang="en-US" sz="9600" u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</a:br>
            <a:endParaRPr b="0" sz="4200" u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"/>
          <p:cNvSpPr txBox="1"/>
          <p:nvPr/>
        </p:nvSpPr>
        <p:spPr>
          <a:xfrm>
            <a:off x="1074968" y="2105703"/>
            <a:ext cx="28032202" cy="2831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b="1" lang="en-US" sz="9600" u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b="0" lang="en-US" sz="4800" u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Med Student 1 </a:t>
            </a:r>
            <a:r>
              <a:rPr b="0" baseline="30000" lang="en-US" sz="4800" u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1</a:t>
            </a:r>
            <a:r>
              <a:rPr b="0" lang="en-US" sz="4800" u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, Med Student 2 </a:t>
            </a:r>
            <a:r>
              <a:rPr b="0" baseline="30000" lang="en-US" sz="4800" u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1</a:t>
            </a:r>
            <a:r>
              <a:rPr b="0" lang="en-US" sz="4800" u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, Author 3 </a:t>
            </a:r>
            <a:r>
              <a:rPr b="0" baseline="30000" lang="en-US" sz="4800" u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2</a:t>
            </a:r>
            <a:r>
              <a:rPr b="0" lang="en-US" sz="4800" u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, Author 4 </a:t>
            </a:r>
            <a:r>
              <a:rPr b="0" baseline="30000" lang="en-US" sz="4800" u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3</a:t>
            </a:r>
            <a:r>
              <a:rPr b="0" lang="en-US" sz="4800" u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, Corresponding Author/Senior Author (PI) </a:t>
            </a:r>
            <a:r>
              <a:rPr b="0" baseline="30000" lang="en-US" sz="4800" u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3</a:t>
            </a:r>
            <a:br>
              <a:rPr b="0" lang="en-US" sz="4800" u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b="0" baseline="30000" lang="en-US" sz="40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 </a:t>
            </a:r>
            <a:r>
              <a:rPr b="0" lang="en-US" sz="40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School of Medicine, </a:t>
            </a:r>
            <a:r>
              <a:rPr b="0" baseline="30000" lang="en-US" sz="40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 </a:t>
            </a:r>
            <a:r>
              <a:rPr b="0" lang="en-US" sz="40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Department 1, and </a:t>
            </a:r>
            <a:r>
              <a:rPr b="0" baseline="30000" lang="en-US" sz="40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 </a:t>
            </a:r>
            <a:r>
              <a:rPr b="0" lang="en-US" sz="40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Department 2, Louisiana State University Health Sciences Center – New Orleans</a:t>
            </a:r>
            <a:endParaRPr b="0" sz="4200" u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"/>
          <p:cNvSpPr/>
          <p:nvPr/>
        </p:nvSpPr>
        <p:spPr>
          <a:xfrm>
            <a:off x="229228" y="18111479"/>
            <a:ext cx="11296653" cy="1148912"/>
          </a:xfrm>
          <a:prstGeom prst="rect">
            <a:avLst/>
          </a:prstGeom>
          <a:solidFill>
            <a:srgbClr val="461D7C"/>
          </a:solidFill>
          <a:ln cap="flat" cmpd="sng" w="76200">
            <a:solidFill>
              <a:srgbClr val="461D7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2950" lIns="85925" spcFirstLastPara="1" rIns="85925" wrap="square" tIns="429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Objective and Significance</a:t>
            </a:r>
            <a:endParaRPr/>
          </a:p>
        </p:txBody>
      </p:sp>
      <p:sp>
        <p:nvSpPr>
          <p:cNvPr id="118" name="Google Shape;118;p1"/>
          <p:cNvSpPr txBox="1"/>
          <p:nvPr/>
        </p:nvSpPr>
        <p:spPr>
          <a:xfrm>
            <a:off x="252062" y="19406710"/>
            <a:ext cx="11288786" cy="3411814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461D7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2950" lIns="45700" spcFirstLastPara="1" rIns="45700" wrap="square" tIns="42950">
            <a:noAutofit/>
          </a:bodyPr>
          <a:lstStyle/>
          <a:p>
            <a:pPr indent="457200" lvl="0" marL="9144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"/>
          <p:cNvSpPr txBox="1"/>
          <p:nvPr/>
        </p:nvSpPr>
        <p:spPr>
          <a:xfrm>
            <a:off x="11985171" y="7001673"/>
            <a:ext cx="16566838" cy="97872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00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PLEASE FILL OUT THIS SURVEY WITH A CITATION FOR YOUR PRESENTATION. THIS IS REQUIRED FOR ALL POSTER PRESENTATIONS ASSOCIATED WITH THE DEPARTMENT OF PSYCHIATRY.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7000">
              <a:solidFill>
                <a:srgbClr val="FF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00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https://docs.google.com/forms/d/e/1FAIpQLScQhCpvVEwDrVksERJCSFl4hSzDqBmzM6nL2pt9KMkRavrZvQ/viewform</a:t>
            </a:r>
            <a:endParaRPr b="1" sz="7000">
              <a:solidFill>
                <a:srgbClr val="FF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20" name="Google Shape;120;p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8420462" y="501213"/>
            <a:ext cx="11189842" cy="46442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lank Presentation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1995-06-17T23:31:02Z</dcterms:created>
  <dc:creator>Bradley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0x010100BEF9B3D5113BFD47B81DBA3E458DF578</vt:lpwstr>
  </property>
</Properties>
</file>