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ink/ink1.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sldIdLst>
    <p:sldId id="256" r:id="rId5"/>
  </p:sldIdLst>
  <p:sldSz cx="27432000" cy="40233600"/>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672">
          <p15:clr>
            <a:srgbClr val="A4A3A4"/>
          </p15:clr>
        </p15:guide>
        <p15:guide id="2" pos="86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ECB8"/>
    <a:srgbClr val="FFECA8"/>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33F0C9-87E8-4B9A-BDB2-FDA8669E48E0}" v="48" dt="2026-04-15T19:31:37.262"/>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859" autoAdjust="0"/>
    <p:restoredTop sz="94676" autoAdjust="0"/>
  </p:normalViewPr>
  <p:slideViewPr>
    <p:cSldViewPr>
      <p:cViewPr>
        <p:scale>
          <a:sx n="12" d="100"/>
          <a:sy n="12" d="100"/>
        </p:scale>
        <p:origin x="283" y="590"/>
      </p:cViewPr>
      <p:guideLst>
        <p:guide orient="horz" pos="12672"/>
        <p:guide pos="86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e Peyroux" userId="f205334d57983f44" providerId="LiveId" clId="{B387C996-56A7-456D-A440-4F8516F5663B}"/>
    <pc:docChg chg="undo custSel modSld">
      <pc:chgData name="Elise Peyroux" userId="f205334d57983f44" providerId="LiveId" clId="{B387C996-56A7-456D-A440-4F8516F5663B}" dt="2026-04-16T17:11:53.807" v="795" actId="13244"/>
      <pc:docMkLst>
        <pc:docMk/>
      </pc:docMkLst>
      <pc:sldChg chg="addSp delSp modSp mod setBg">
        <pc:chgData name="Elise Peyroux" userId="f205334d57983f44" providerId="LiveId" clId="{B387C996-56A7-456D-A440-4F8516F5663B}" dt="2026-04-16T17:11:53.807" v="795" actId="13244"/>
        <pc:sldMkLst>
          <pc:docMk/>
          <pc:sldMk cId="2251251862" sldId="256"/>
        </pc:sldMkLst>
        <pc:spChg chg="add mod ord">
          <ac:chgData name="Elise Peyroux" userId="f205334d57983f44" providerId="LiveId" clId="{B387C996-56A7-456D-A440-4F8516F5663B}" dt="2026-04-16T17:11:48.973" v="794" actId="13244"/>
          <ac:spMkLst>
            <pc:docMk/>
            <pc:sldMk cId="2251251862" sldId="256"/>
            <ac:spMk id="13" creationId="{6DA484C9-E253-95AF-C1E9-7EB8CA4A2219}"/>
          </ac:spMkLst>
        </pc:spChg>
        <pc:spChg chg="add mod ord">
          <ac:chgData name="Elise Peyroux" userId="f205334d57983f44" providerId="LiveId" clId="{B387C996-56A7-456D-A440-4F8516F5663B}" dt="2026-04-16T17:11:53.807" v="795" actId="13244"/>
          <ac:spMkLst>
            <pc:docMk/>
            <pc:sldMk cId="2251251862" sldId="256"/>
            <ac:spMk id="16" creationId="{B3FEC3BE-D609-AB3F-2EC9-81567002D2A9}"/>
          </ac:spMkLst>
        </pc:spChg>
        <pc:spChg chg="mod ord">
          <ac:chgData name="Elise Peyroux" userId="f205334d57983f44" providerId="LiveId" clId="{B387C996-56A7-456D-A440-4F8516F5663B}" dt="2026-04-16T17:10:51.655" v="787" actId="13244"/>
          <ac:spMkLst>
            <pc:docMk/>
            <pc:sldMk cId="2251251862" sldId="256"/>
            <ac:spMk id="20" creationId="{4082440E-D201-CDE7-D807-4D28B83F4CE6}"/>
          </ac:spMkLst>
        </pc:spChg>
        <pc:spChg chg="mod">
          <ac:chgData name="Elise Peyroux" userId="f205334d57983f44" providerId="LiveId" clId="{B387C996-56A7-456D-A440-4F8516F5663B}" dt="2026-04-15T19:41:21.025" v="756" actId="20577"/>
          <ac:spMkLst>
            <pc:docMk/>
            <pc:sldMk cId="2251251862" sldId="256"/>
            <ac:spMk id="39" creationId="{00000000-0000-0000-0000-000000000000}"/>
          </ac:spMkLst>
        </pc:spChg>
        <pc:spChg chg="mod">
          <ac:chgData name="Elise Peyroux" userId="f205334d57983f44" providerId="LiveId" clId="{B387C996-56A7-456D-A440-4F8516F5663B}" dt="2026-04-14T13:05:37.932" v="343" actId="1076"/>
          <ac:spMkLst>
            <pc:docMk/>
            <pc:sldMk cId="2251251862" sldId="256"/>
            <ac:spMk id="40" creationId="{00000000-0000-0000-0000-000000000000}"/>
          </ac:spMkLst>
        </pc:spChg>
        <pc:spChg chg="mod ord">
          <ac:chgData name="Elise Peyroux" userId="f205334d57983f44" providerId="LiveId" clId="{B387C996-56A7-456D-A440-4F8516F5663B}" dt="2026-04-16T17:10:06.520" v="779" actId="13244"/>
          <ac:spMkLst>
            <pc:docMk/>
            <pc:sldMk cId="2251251862" sldId="256"/>
            <ac:spMk id="41" creationId="{00000000-0000-0000-0000-000000000000}"/>
          </ac:spMkLst>
        </pc:spChg>
        <pc:spChg chg="mod ord">
          <ac:chgData name="Elise Peyroux" userId="f205334d57983f44" providerId="LiveId" clId="{B387C996-56A7-456D-A440-4F8516F5663B}" dt="2026-04-16T17:10:10.429" v="780" actId="13244"/>
          <ac:spMkLst>
            <pc:docMk/>
            <pc:sldMk cId="2251251862" sldId="256"/>
            <ac:spMk id="42" creationId="{00000000-0000-0000-0000-000000000000}"/>
          </ac:spMkLst>
        </pc:spChg>
        <pc:spChg chg="mod ord">
          <ac:chgData name="Elise Peyroux" userId="f205334d57983f44" providerId="LiveId" clId="{B387C996-56A7-456D-A440-4F8516F5663B}" dt="2026-04-16T17:10:27.033" v="783" actId="13244"/>
          <ac:spMkLst>
            <pc:docMk/>
            <pc:sldMk cId="2251251862" sldId="256"/>
            <ac:spMk id="43" creationId="{00000000-0000-0000-0000-000000000000}"/>
          </ac:spMkLst>
        </pc:spChg>
        <pc:spChg chg="mod ord">
          <ac:chgData name="Elise Peyroux" userId="f205334d57983f44" providerId="LiveId" clId="{B387C996-56A7-456D-A440-4F8516F5663B}" dt="2026-04-16T17:10:18.565" v="782" actId="13244"/>
          <ac:spMkLst>
            <pc:docMk/>
            <pc:sldMk cId="2251251862" sldId="256"/>
            <ac:spMk id="46" creationId="{00000000-0000-0000-0000-000000000000}"/>
          </ac:spMkLst>
        </pc:spChg>
        <pc:spChg chg="mod">
          <ac:chgData name="Elise Peyroux" userId="f205334d57983f44" providerId="LiveId" clId="{B387C996-56A7-456D-A440-4F8516F5663B}" dt="2026-04-15T19:37:37.891" v="713" actId="14100"/>
          <ac:spMkLst>
            <pc:docMk/>
            <pc:sldMk cId="2251251862" sldId="256"/>
            <ac:spMk id="47" creationId="{00000000-0000-0000-0000-000000000000}"/>
          </ac:spMkLst>
        </pc:spChg>
        <pc:spChg chg="mod ord">
          <ac:chgData name="Elise Peyroux" userId="f205334d57983f44" providerId="LiveId" clId="{B387C996-56A7-456D-A440-4F8516F5663B}" dt="2026-04-16T17:10:33.445" v="784" actId="13244"/>
          <ac:spMkLst>
            <pc:docMk/>
            <pc:sldMk cId="2251251862" sldId="256"/>
            <ac:spMk id="48" creationId="{00000000-0000-0000-0000-000000000000}"/>
          </ac:spMkLst>
        </pc:spChg>
        <pc:spChg chg="mod">
          <ac:chgData name="Elise Peyroux" userId="f205334d57983f44" providerId="LiveId" clId="{B387C996-56A7-456D-A440-4F8516F5663B}" dt="2026-04-15T19:37:42.031" v="714" actId="14100"/>
          <ac:spMkLst>
            <pc:docMk/>
            <pc:sldMk cId="2251251862" sldId="256"/>
            <ac:spMk id="55" creationId="{00000000-0000-0000-0000-000000000000}"/>
          </ac:spMkLst>
        </pc:spChg>
        <pc:spChg chg="mod">
          <ac:chgData name="Elise Peyroux" userId="f205334d57983f44" providerId="LiveId" clId="{B387C996-56A7-456D-A440-4F8516F5663B}" dt="2026-04-15T19:38:33.063" v="726" actId="14100"/>
          <ac:spMkLst>
            <pc:docMk/>
            <pc:sldMk cId="2251251862" sldId="256"/>
            <ac:spMk id="56" creationId="{00000000-0000-0000-0000-000000000000}"/>
          </ac:spMkLst>
        </pc:spChg>
        <pc:spChg chg="mod ord">
          <ac:chgData name="Elise Peyroux" userId="f205334d57983f44" providerId="LiveId" clId="{B387C996-56A7-456D-A440-4F8516F5663B}" dt="2026-04-16T17:10:43.249" v="786" actId="13244"/>
          <ac:spMkLst>
            <pc:docMk/>
            <pc:sldMk cId="2251251862" sldId="256"/>
            <ac:spMk id="57" creationId="{00000000-0000-0000-0000-000000000000}"/>
          </ac:spMkLst>
        </pc:spChg>
        <pc:spChg chg="add del mod ord">
          <ac:chgData name="Elise Peyroux" userId="f205334d57983f44" providerId="LiveId" clId="{B387C996-56A7-456D-A440-4F8516F5663B}" dt="2026-04-16T17:10:39.711" v="785" actId="13244"/>
          <ac:spMkLst>
            <pc:docMk/>
            <pc:sldMk cId="2251251862" sldId="256"/>
            <ac:spMk id="63" creationId="{00000000-0000-0000-0000-000000000000}"/>
          </ac:spMkLst>
        </pc:spChg>
        <pc:spChg chg="mod">
          <ac:chgData name="Elise Peyroux" userId="f205334d57983f44" providerId="LiveId" clId="{B387C996-56A7-456D-A440-4F8516F5663B}" dt="2026-04-15T19:42:40.241" v="764" actId="1076"/>
          <ac:spMkLst>
            <pc:docMk/>
            <pc:sldMk cId="2251251862" sldId="256"/>
            <ac:spMk id="64" creationId="{00000000-0000-0000-0000-000000000000}"/>
          </ac:spMkLst>
        </pc:spChg>
        <pc:picChg chg="add mod ord modCrop">
          <ac:chgData name="Elise Peyroux" userId="f205334d57983f44" providerId="LiveId" clId="{B387C996-56A7-456D-A440-4F8516F5663B}" dt="2026-04-16T17:11:23.728" v="790" actId="13244"/>
          <ac:picMkLst>
            <pc:docMk/>
            <pc:sldMk cId="2251251862" sldId="256"/>
            <ac:picMk id="2" creationId="{F06074AC-0C03-9D39-7010-EBA926F89410}"/>
          </ac:picMkLst>
        </pc:picChg>
        <pc:picChg chg="add mod ord modCrop">
          <ac:chgData name="Elise Peyroux" userId="f205334d57983f44" providerId="LiveId" clId="{B387C996-56A7-456D-A440-4F8516F5663B}" dt="2026-04-16T17:11:28.595" v="791" actId="13244"/>
          <ac:picMkLst>
            <pc:docMk/>
            <pc:sldMk cId="2251251862" sldId="256"/>
            <ac:picMk id="3" creationId="{3959ECE8-D745-380B-30AC-1EEC9E2EA2C5}"/>
          </ac:picMkLst>
        </pc:picChg>
        <pc:picChg chg="mod ord">
          <ac:chgData name="Elise Peyroux" userId="f205334d57983f44" providerId="LiveId" clId="{B387C996-56A7-456D-A440-4F8516F5663B}" dt="2026-04-16T17:11:00.659" v="789" actId="13244"/>
          <ac:picMkLst>
            <pc:docMk/>
            <pc:sldMk cId="2251251862" sldId="256"/>
            <ac:picMk id="12" creationId="{4313A01B-9D3F-7CDE-5014-7ACAA9147E7C}"/>
          </ac:picMkLst>
        </pc:picChg>
        <pc:picChg chg="add mod ord">
          <ac:chgData name="Elise Peyroux" userId="f205334d57983f44" providerId="LiveId" clId="{B387C996-56A7-456D-A440-4F8516F5663B}" dt="2026-04-16T17:11:44.760" v="793" actId="13244"/>
          <ac:picMkLst>
            <pc:docMk/>
            <pc:sldMk cId="2251251862" sldId="256"/>
            <ac:picMk id="15" creationId="{E1875FD6-E140-992E-229F-1827B3261701}"/>
          </ac:picMkLst>
        </pc:picChg>
        <pc:inkChg chg="add mod ord">
          <ac:chgData name="Elise Peyroux" userId="f205334d57983f44" providerId="LiveId" clId="{B387C996-56A7-456D-A440-4F8516F5663B}" dt="2026-04-16T17:11:33.466" v="792" actId="13244"/>
          <ac:inkMkLst>
            <pc:docMk/>
            <pc:sldMk cId="2251251862" sldId="256"/>
            <ac:inkMk id="10" creationId="{B6DEF4A6-C683-5FAF-1EB5-76CD9E9B42F8}"/>
          </ac:inkMkLst>
        </pc:ink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4-14T12:55:13.456"/>
    </inkml:context>
    <inkml:brush xml:id="br0">
      <inkml:brushProperty name="width" value="0.035" units="cm"/>
      <inkml:brushProperty name="height" value="0.035" units="cm"/>
      <inkml:brushProperty name="color" value="#E71224"/>
    </inkml:brush>
  </inkml:definitions>
  <inkml:trace contextRef="#ctx0" brushRef="#br0">1625 1170 24575,'-2'1'0,"0"0"0,0-1 0,0 1 0,0 0 0,0 0 0,0 1 0,1-1 0,-1 0 0,0 1 0,1-1 0,-3 4 0,-3 1 0,-135 115 0,6 5 0,-225 271 0,335-364 0,-45 59 0,-80 132 0,111-160 0,-59 71 0,-25 39 0,60-79 0,38-59 0,1 1 0,-24 51 0,28-47 0,13-28 0,1 1 0,0 0 0,-5 17 0,-14 43 0,16-50 0,2 0 0,0 0 0,-4 27 0,5-15 0,-15 45 0,11-48 0,-9 58 0,13-51 0,-14 41 0,13-52 0,1 1 0,0 0 0,-2 41 0,0 26 0,4-60 0,0 44 0,4-38 0,-10 75 0,4-49 0,3 1 0,6 77 0,0-37 0,13 233 0,-10-286 0,-4-30 0,2 0 0,1-1 0,10 39 0,26 91 0,-30-127 0,21 45 0,-16-42 0,3 13 0,-6-16 0,26 47 0,-25-51 0,-1 0 0,12 33 0,-13-28 0,20 36 0,94 174 0,-113-223 0,0-1 0,1 0 0,1 0 0,31 25 0,-29-27 0,-10-9 0,1 0 0,0-1 0,0 0 0,0 0 0,1-1 0,-1 0 0,1 0 0,0-1 0,0 0 0,13 2 0,8 0 0,46 0 0,-55-4 0,0 1 0,0-2 0,0-1 0,0-1 0,0 0 0,-1-1 0,1-1 0,-1-1 0,33-15 0,-25 9 0,0 2 0,0 0 0,37-6 0,-37 11 0,32-2 0,14-1 0,117-16 0,-122 14 0,1 2 0,117 3 0,-120 6 0,70 10 0,-135-11 0,60 8 0,-1 2 0,110 34 0,-116-28 0,92 17 0,-37-11 0,79 13 0,-140-27 0,-32-4 0,0-1 0,22 0 0,-10-2 0,0 0 0,42 9 0,-41-5 0,0-2 0,0-1 0,0-1 0,45-5 0,-47 2 0,35-9 0,-51 8 0,0 0 0,-1 0 0,0-1 0,0 0 0,0-1 0,11-6 0,1-3 0,1 1 0,28-11 0,26-13 0,65-32 0,-110 55 0,57-23 0,55-26 0,34-39 0,-141 79 0,47-37 0,-7 4 0,-52 38 0,27-26 0,13-9 0,10-11 0,-51 41 0,31-21 0,-9 9 0,-17 13 0,40-23 0,2 7 0,78-28 0,-10 15 0,-27 14 0,-22 8 0,-72 23 0,1 1 0,1 1 0,32-3 0,-30 5 0,0-2 0,31-8 0,-14 2 0,50-7 0,-55 12 0,-1-2 0,46-15 0,22-18 0,-60 24 0,-1-1 0,0-2 0,64-41 0,-75 44 0,-22 13 0,0-1 0,0 1 0,0-2 0,-1 1 0,11-9 0,83-73 0,-36 34 0,62-39 0,-21 19 0,165-118 0,-240 168 0,-21 15 0,1 0 0,-1 1 0,15-7 0,-13 7 0,-1 1 0,16-13 0,-18 12 0,1 0 0,0 0 0,16-7 0,-14 8 0,-1 0 0,0-1 0,0-1 0,0 0 0,-1 0 0,11-12 0,22-16 0,-34 29 0,0-1 0,-1 0 0,0 0 0,-1 0 0,0-1 0,7-9 0,29-55 0,-24 38 0,-5 11 0,-1-1 0,-1-1 0,-2 0 0,0 0 0,-1-1 0,7-50 0,-7 28 0,-4 18 0,3-47 0,-9-22 0,4-81 0,7 119 0,-5 40 0,2-35 0,4-30 0,-6 58 0,2-32 0,-6-225 0,-1 132 0,0 137 0,0 1 0,-6-26 0,-3-20 0,6 25 0,-2 1 0,-1 0 0,-19-54 0,7 23 0,13 49 0,-1 0 0,0 0 0,-13-21 0,-4-8 0,1-3 0,-2 2 0,-3 0 0,-1 2 0,-64-75 0,60 82 0,-2 1 0,-1 2 0,-2 2 0,-65-44 0,67 52 0,-52-48 0,-2-1 0,-32-31 0,18 15 0,11 11 0,60 48 0,-1 2 0,-47-30 0,-26-26 0,22 13 0,41 35 0,22 17 0,-1 1 0,-1 1 0,-47-27 0,-28-2 0,-1 4 0,-112-30 0,13 19 0,143 38 0,30 9 0,-48-20 0,1-5 0,20 10 0,-49-30 0,89 46 0,0 0 0,0 1 0,0 1 0,0 0 0,-17-3 0,-37-11 0,54 14 0,-1 1 0,0 0 0,-25-2 0,-5-1 0,-21-2 0,-1 3 0,-111 5 0,68 2 0,-2-3 0,-121 3 0,206 1 0,1 1 0,-35 10 0,-22 4 0,51-12 0,-46 16 0,28-7 0,32-10 0,1 1 0,-17 9 0,19-8 0,0-1 0,0 0 0,-18 4 0,5-2 0,1 0 0,-42 20 0,-26 9 0,-18 6 0,92-34 0,10-5 0,0 1 0,0 0 0,0 0 0,-17 14 0,15-11 0,0 0 0,0 0 0,-1-2 0,-1 0 0,-17 7 0,-34 15 0,-31 24 0,62-34 0,1 1 0,-49 38 0,50-34 0,0-1 0,-49 24 0,57-33 0,-1 2 0,-32 25 0,-3 2 0,-155 95 0,194-124 0,1 1 0,0 1 0,-32 30 0,24-18 0,19-19 0,0 1 0,0 0 0,1 0 0,0 0 0,1 1 0,0 0 0,1 1 0,-9 18 0,9-14 0,0 0 0,-1 0 0,-11 18 0,14-27 0,0-1 0,0 0 0,-1 0 0,1 0 0,-1-1 0,0 0 0,-1 0 0,1 0 0,-1 0 0,-11 5 0,-9 4-1365,15-8-5461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81DC7-FC35-4849-B8C7-EEDF898772A5}"/>
              </a:ext>
            </a:extLst>
          </p:cNvPr>
          <p:cNvSpPr>
            <a:spLocks noGrp="1"/>
          </p:cNvSpPr>
          <p:nvPr>
            <p:ph type="ctrTitle"/>
          </p:nvPr>
        </p:nvSpPr>
        <p:spPr>
          <a:xfrm>
            <a:off x="3429000" y="6584530"/>
            <a:ext cx="20574000" cy="14007253"/>
          </a:xfrm>
        </p:spPr>
        <p:txBody>
          <a:bodyPr anchor="b"/>
          <a:lstStyle>
            <a:lvl1pPr algn="ctr">
              <a:defRPr sz="13500"/>
            </a:lvl1pPr>
          </a:lstStyle>
          <a:p>
            <a:r>
              <a:rPr lang="en-US"/>
              <a:t>Click to edit Master title style</a:t>
            </a:r>
          </a:p>
        </p:txBody>
      </p:sp>
      <p:sp>
        <p:nvSpPr>
          <p:cNvPr id="3" name="Subtitle 2">
            <a:extLst>
              <a:ext uri="{FF2B5EF4-FFF2-40B4-BE49-F238E27FC236}">
                <a16:creationId xmlns:a16="http://schemas.microsoft.com/office/drawing/2014/main" id="{DA87759C-B52C-4F67-ABB0-67C58651D405}"/>
              </a:ext>
            </a:extLst>
          </p:cNvPr>
          <p:cNvSpPr>
            <a:spLocks noGrp="1"/>
          </p:cNvSpPr>
          <p:nvPr>
            <p:ph type="subTitle" idx="1"/>
          </p:nvPr>
        </p:nvSpPr>
        <p:spPr>
          <a:xfrm>
            <a:off x="3429000" y="21131956"/>
            <a:ext cx="20574000" cy="9713804"/>
          </a:xfrm>
        </p:spPr>
        <p:txBody>
          <a:bodyPr/>
          <a:lstStyle>
            <a:lvl1pPr marL="0" indent="0" algn="ctr">
              <a:buNone/>
              <a:defRPr sz="5400"/>
            </a:lvl1pPr>
            <a:lvl2pPr marL="1028700" indent="0" algn="ctr">
              <a:buNone/>
              <a:defRPr sz="4500"/>
            </a:lvl2pPr>
            <a:lvl3pPr marL="2057400" indent="0" algn="ctr">
              <a:buNone/>
              <a:defRPr sz="4050"/>
            </a:lvl3pPr>
            <a:lvl4pPr marL="3086100" indent="0" algn="ctr">
              <a:buNone/>
              <a:defRPr sz="3600"/>
            </a:lvl4pPr>
            <a:lvl5pPr marL="4114800" indent="0" algn="ctr">
              <a:buNone/>
              <a:defRPr sz="3600"/>
            </a:lvl5pPr>
            <a:lvl6pPr marL="5143500" indent="0" algn="ctr">
              <a:buNone/>
              <a:defRPr sz="3600"/>
            </a:lvl6pPr>
            <a:lvl7pPr marL="6172200" indent="0" algn="ctr">
              <a:buNone/>
              <a:defRPr sz="3600"/>
            </a:lvl7pPr>
            <a:lvl8pPr marL="7200900" indent="0" algn="ctr">
              <a:buNone/>
              <a:defRPr sz="3600"/>
            </a:lvl8pPr>
            <a:lvl9pPr marL="8229600" indent="0" algn="ctr">
              <a:buNone/>
              <a:defRPr sz="3600"/>
            </a:lvl9pPr>
          </a:lstStyle>
          <a:p>
            <a:r>
              <a:rPr lang="en-US"/>
              <a:t>Click to edit Master subtitle style</a:t>
            </a:r>
          </a:p>
        </p:txBody>
      </p:sp>
      <p:sp>
        <p:nvSpPr>
          <p:cNvPr id="4" name="Date Placeholder 3">
            <a:extLst>
              <a:ext uri="{FF2B5EF4-FFF2-40B4-BE49-F238E27FC236}">
                <a16:creationId xmlns:a16="http://schemas.microsoft.com/office/drawing/2014/main" id="{DD5FC245-290D-49B3-87A2-5DF69F1A163D}"/>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4DFC3046-DD40-4637-81A0-D45B6C666E9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72C63F-6B8F-4F59-9039-4979BE306A95}"/>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882182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27348-EF46-4390-91D5-EB2565D140C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DAD6DB-A3F6-47CA-8E71-7536C094C95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1B746D-D437-4732-9E77-EFC695FD9FE2}"/>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4CDFACFD-4E35-4AA7-8328-3C7374EDB58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7C202EB-D215-44FF-B42E-ADC50D3EBFB4}"/>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1701410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6E9A4F-1815-43E8-A521-8BA797BB745E}"/>
              </a:ext>
            </a:extLst>
          </p:cNvPr>
          <p:cNvSpPr>
            <a:spLocks noGrp="1"/>
          </p:cNvSpPr>
          <p:nvPr>
            <p:ph type="title" orient="vert"/>
          </p:nvPr>
        </p:nvSpPr>
        <p:spPr>
          <a:xfrm>
            <a:off x="19631025" y="2142067"/>
            <a:ext cx="5915025" cy="34096116"/>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87131A3-8E34-4AFF-BF20-72A67801C9C0}"/>
              </a:ext>
            </a:extLst>
          </p:cNvPr>
          <p:cNvSpPr>
            <a:spLocks noGrp="1"/>
          </p:cNvSpPr>
          <p:nvPr>
            <p:ph type="body" orient="vert" idx="1"/>
          </p:nvPr>
        </p:nvSpPr>
        <p:spPr>
          <a:xfrm>
            <a:off x="1885950" y="2142067"/>
            <a:ext cx="17402175" cy="3409611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A390FB-8F4E-4E40-B3E9-5D590FD86B62}"/>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A14B9BFE-7206-4620-B6CA-CDEB411D77E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EA574FB-97E1-453C-B90A-BEA15887D898}"/>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78183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2" name="Rectangle 11"/>
          <p:cNvSpPr/>
          <p:nvPr userDrawn="1"/>
        </p:nvSpPr>
        <p:spPr>
          <a:xfrm>
            <a:off x="2670048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userDrawn="1"/>
        </p:nvSpPr>
        <p:spPr>
          <a:xfrm>
            <a:off x="0" y="0"/>
            <a:ext cx="731520" cy="402336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userDrawn="1"/>
        </p:nvSpPr>
        <p:spPr>
          <a:xfrm>
            <a:off x="0" y="0"/>
            <a:ext cx="27432000" cy="457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userDrawn="1"/>
        </p:nvSpPr>
        <p:spPr>
          <a:xfrm>
            <a:off x="0" y="35661600"/>
            <a:ext cx="27432000" cy="45720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Instructions"/>
          <p:cNvSpPr/>
          <p:nvPr userDrawn="1"/>
        </p:nvSpPr>
        <p:spPr>
          <a:xfrm>
            <a:off x="-13716000" y="0"/>
            <a:ext cx="12801600"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8800" dirty="0">
                <a:solidFill>
                  <a:srgbClr val="7F7F7F"/>
                </a:solidFill>
                <a:latin typeface="Calibri" pitchFamily="34" charset="0"/>
                <a:cs typeface="Calibri" panose="020F0502020204030204" pitchFamily="34" charset="0"/>
              </a:rPr>
              <a:t>Poster Print Size:</a:t>
            </a:r>
            <a:endParaRPr sz="88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000" dirty="0">
                <a:solidFill>
                  <a:srgbClr val="7F7F7F"/>
                </a:solidFill>
                <a:latin typeface="Calibri" pitchFamily="34" charset="0"/>
                <a:cs typeface="Calibri" panose="020F0502020204030204" pitchFamily="34" charset="0"/>
              </a:rPr>
              <a:t>This poster template is 44” high by 30” wide but can be used to print any size poster with a similar aspect ratio.</a:t>
            </a:r>
          </a:p>
          <a:p>
            <a:pPr lvl="0">
              <a:spcBef>
                <a:spcPts val="0"/>
              </a:spcBef>
              <a:spcAft>
                <a:spcPts val="2400"/>
              </a:spcAft>
            </a:pPr>
            <a:r>
              <a:rPr lang="en-US" sz="8800" dirty="0">
                <a:solidFill>
                  <a:srgbClr val="7F7F7F"/>
                </a:solidFill>
                <a:latin typeface="Calibri" pitchFamily="34" charset="0"/>
                <a:cs typeface="Calibri" panose="020F0502020204030204" pitchFamily="34" charset="0"/>
              </a:rPr>
              <a:t>Placeholders</a:t>
            </a:r>
            <a:r>
              <a:rPr sz="8800" dirty="0">
                <a:solidFill>
                  <a:srgbClr val="7F7F7F"/>
                </a:solidFill>
                <a:latin typeface="Calibri" pitchFamily="34" charset="0"/>
                <a:cs typeface="Calibri" panose="020F0502020204030204" pitchFamily="34" charset="0"/>
              </a:rPr>
              <a:t>:</a:t>
            </a:r>
          </a:p>
          <a:p>
            <a:pPr lvl="0">
              <a:spcBef>
                <a:spcPts val="0"/>
              </a:spcBef>
              <a:spcAft>
                <a:spcPts val="2400"/>
              </a:spcAft>
            </a:pPr>
            <a:r>
              <a:rPr sz="6000" dirty="0">
                <a:solidFill>
                  <a:srgbClr val="7F7F7F"/>
                </a:solidFill>
                <a:latin typeface="Calibri" pitchFamily="34" charset="0"/>
                <a:cs typeface="Calibri" panose="020F0502020204030204" pitchFamily="34" charset="0"/>
              </a:rPr>
              <a:t>The </a:t>
            </a:r>
            <a:r>
              <a:rPr lang="en-US" sz="6000" dirty="0">
                <a:solidFill>
                  <a:srgbClr val="7F7F7F"/>
                </a:solidFill>
                <a:latin typeface="Calibri" pitchFamily="34" charset="0"/>
                <a:cs typeface="Calibri" panose="020F0502020204030204" pitchFamily="34" charset="0"/>
              </a:rPr>
              <a:t>various elements included</a:t>
            </a:r>
            <a:r>
              <a:rPr sz="6000" dirty="0">
                <a:solidFill>
                  <a:srgbClr val="7F7F7F"/>
                </a:solidFill>
                <a:latin typeface="Calibri" pitchFamily="34" charset="0"/>
                <a:cs typeface="Calibri" panose="020F0502020204030204" pitchFamily="34" charset="0"/>
              </a:rPr>
              <a:t> in this </a:t>
            </a:r>
            <a:r>
              <a:rPr lang="en-US" sz="6000" dirty="0">
                <a:solidFill>
                  <a:srgbClr val="7F7F7F"/>
                </a:solidFill>
                <a:latin typeface="Calibri" pitchFamily="34" charset="0"/>
                <a:cs typeface="Calibri" panose="020F0502020204030204" pitchFamily="34" charset="0"/>
              </a:rPr>
              <a:t>poster are ones</a:t>
            </a:r>
            <a:r>
              <a:rPr lang="en-US" sz="6000" baseline="0" dirty="0">
                <a:solidFill>
                  <a:srgbClr val="7F7F7F"/>
                </a:solidFill>
                <a:latin typeface="Calibri" pitchFamily="34" charset="0"/>
                <a:cs typeface="Calibri" panose="020F0502020204030204" pitchFamily="34" charset="0"/>
              </a:rPr>
              <a:t> we often see in medical, research, and scientific posters.</a:t>
            </a:r>
            <a:r>
              <a:rPr sz="6000" dirty="0">
                <a:solidFill>
                  <a:srgbClr val="7F7F7F"/>
                </a:solidFill>
                <a:latin typeface="Calibri" pitchFamily="34" charset="0"/>
                <a:cs typeface="Calibri" panose="020F0502020204030204" pitchFamily="34" charset="0"/>
              </a:rPr>
              <a:t> </a:t>
            </a:r>
            <a:r>
              <a:rPr lang="en-US" sz="6000" dirty="0">
                <a:solidFill>
                  <a:srgbClr val="7F7F7F"/>
                </a:solidFill>
                <a:latin typeface="Calibri" pitchFamily="34" charset="0"/>
                <a:cs typeface="Calibri" panose="020F0502020204030204" pitchFamily="34" charset="0"/>
              </a:rPr>
              <a:t>Feel</a:t>
            </a:r>
            <a:r>
              <a:rPr lang="en-US" sz="60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8800" dirty="0">
                <a:solidFill>
                  <a:srgbClr val="7F7F7F"/>
                </a:solidFill>
                <a:latin typeface="Calibri" pitchFamily="34" charset="0"/>
                <a:cs typeface="Calibri" panose="020F0502020204030204" pitchFamily="34" charset="0"/>
              </a:rPr>
              <a:t>Image</a:t>
            </a:r>
            <a:r>
              <a:rPr lang="en-US" sz="8800" baseline="0" dirty="0">
                <a:solidFill>
                  <a:srgbClr val="7F7F7F"/>
                </a:solidFill>
                <a:latin typeface="Calibri" pitchFamily="34" charset="0"/>
                <a:cs typeface="Calibri" panose="020F0502020204030204" pitchFamily="34" charset="0"/>
              </a:rPr>
              <a:t> Quality</a:t>
            </a:r>
            <a:r>
              <a:rPr lang="en-US" sz="8800" dirty="0">
                <a:solidFill>
                  <a:srgbClr val="7F7F7F"/>
                </a:solidFill>
                <a:latin typeface="Calibri" pitchFamily="34" charset="0"/>
                <a:cs typeface="Calibri" panose="020F0502020204030204" pitchFamily="34" charset="0"/>
              </a:rPr>
              <a:t>:</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You can place digital photos or logo art in your poster file by selecting the </a:t>
            </a:r>
            <a:r>
              <a:rPr lang="en-US" sz="6000" b="1" dirty="0">
                <a:solidFill>
                  <a:srgbClr val="7F7F7F"/>
                </a:solidFill>
                <a:latin typeface="Calibri" pitchFamily="34" charset="0"/>
                <a:cs typeface="Calibri" panose="020F0502020204030204" pitchFamily="34" charset="0"/>
              </a:rPr>
              <a:t>Insert, Picture</a:t>
            </a:r>
            <a:r>
              <a:rPr lang="en-US" sz="60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000" b="1" dirty="0">
                <a:solidFill>
                  <a:srgbClr val="7F7F7F"/>
                </a:solidFill>
                <a:latin typeface="Calibri" pitchFamily="34" charset="0"/>
                <a:cs typeface="Calibri" panose="020F0502020204030204" pitchFamily="34" charset="0"/>
              </a:rPr>
              <a:t>150-200 pixels per inch in their final printed size</a:t>
            </a:r>
            <a:r>
              <a:rPr lang="en-US" sz="6000" dirty="0">
                <a:solidFill>
                  <a:srgbClr val="7F7F7F"/>
                </a:solidFill>
                <a:latin typeface="Calibri" pitchFamily="34" charset="0"/>
                <a:cs typeface="Calibri" panose="020F0502020204030204" pitchFamily="34" charset="0"/>
              </a:rPr>
              <a:t>. For instance, a 1600 x 1200 pixel</a:t>
            </a:r>
            <a:r>
              <a:rPr lang="en-US" sz="6000" baseline="0" dirty="0">
                <a:solidFill>
                  <a:srgbClr val="7F7F7F"/>
                </a:solidFill>
                <a:latin typeface="Calibri" pitchFamily="34" charset="0"/>
                <a:cs typeface="Calibri" panose="020F0502020204030204" pitchFamily="34" charset="0"/>
              </a:rPr>
              <a:t> photo will usually look fine up to </a:t>
            </a:r>
            <a:r>
              <a:rPr lang="en-US" sz="6000" dirty="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0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br>
              <a:rPr lang="en-US" sz="4400" dirty="0">
                <a:solidFill>
                  <a:srgbClr val="7F7F7F"/>
                </a:solidFill>
                <a:latin typeface="Calibri" pitchFamily="34" charset="0"/>
                <a:cs typeface="Calibri" panose="020F0502020204030204" pitchFamily="34" charset="0"/>
              </a:rPr>
            </a:br>
            <a:r>
              <a:rPr lang="en-US" sz="44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28346400" y="0"/>
            <a:ext cx="12801600" cy="402336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8800" dirty="0">
                  <a:solidFill>
                    <a:schemeClr val="bg1">
                      <a:lumMod val="50000"/>
                    </a:schemeClr>
                  </a:solidFill>
                  <a:latin typeface="Calibri" pitchFamily="34" charset="0"/>
                  <a:cs typeface="Calibri" panose="020F0502020204030204" pitchFamily="34" charset="0"/>
                </a:rPr>
                <a:t>Change</a:t>
              </a:r>
              <a:r>
                <a:rPr lang="en-US" sz="8800" baseline="0" dirty="0">
                  <a:solidFill>
                    <a:schemeClr val="bg1">
                      <a:lumMod val="50000"/>
                    </a:schemeClr>
                  </a:solidFill>
                  <a:latin typeface="Calibri" pitchFamily="34" charset="0"/>
                  <a:cs typeface="Calibri" panose="020F0502020204030204" pitchFamily="34" charset="0"/>
                </a:rPr>
                <a:t> Color Theme</a:t>
              </a:r>
              <a:r>
                <a:rPr lang="en-US" sz="8800" dirty="0">
                  <a:solidFill>
                    <a:schemeClr val="bg1">
                      <a:lumMod val="50000"/>
                    </a:schemeClr>
                  </a:solidFill>
                  <a:latin typeface="Calibri" pitchFamily="34" charset="0"/>
                  <a:cs typeface="Calibri" panose="020F0502020204030204" pitchFamily="34" charset="0"/>
                </a:rPr>
                <a:t>:</a:t>
              </a:r>
              <a:endParaRPr sz="88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60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60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To change the color theme, select the </a:t>
              </a:r>
              <a:r>
                <a:rPr lang="en-US" sz="6000" b="1" baseline="0" dirty="0">
                  <a:solidFill>
                    <a:schemeClr val="bg1">
                      <a:lumMod val="50000"/>
                    </a:schemeClr>
                  </a:solidFill>
                  <a:latin typeface="Calibri" pitchFamily="34" charset="0"/>
                  <a:cs typeface="Calibri" panose="020F0502020204030204" pitchFamily="34" charset="0"/>
                </a:rPr>
                <a:t>Design</a:t>
              </a:r>
              <a:r>
                <a:rPr lang="en-US" sz="6000" baseline="0" dirty="0">
                  <a:solidFill>
                    <a:schemeClr val="bg1">
                      <a:lumMod val="50000"/>
                    </a:schemeClr>
                  </a:solidFill>
                  <a:latin typeface="Calibri" pitchFamily="34" charset="0"/>
                  <a:cs typeface="Calibri" panose="020F0502020204030204" pitchFamily="34" charset="0"/>
                </a:rPr>
                <a:t> tab, then select the </a:t>
              </a:r>
              <a:r>
                <a:rPr lang="en-US" sz="6000" b="1" baseline="0" dirty="0">
                  <a:solidFill>
                    <a:schemeClr val="bg1">
                      <a:lumMod val="50000"/>
                    </a:schemeClr>
                  </a:solidFill>
                  <a:latin typeface="Calibri" pitchFamily="34" charset="0"/>
                  <a:cs typeface="Calibri" panose="020F0502020204030204" pitchFamily="34" charset="0"/>
                </a:rPr>
                <a:t>Colors</a:t>
              </a:r>
              <a:r>
                <a:rPr lang="en-US" sz="60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88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6000" dirty="0">
                  <a:solidFill>
                    <a:schemeClr val="bg1">
                      <a:lumMod val="50000"/>
                    </a:schemeClr>
                  </a:solidFill>
                  <a:latin typeface="Calibri" pitchFamily="34" charset="0"/>
                  <a:cs typeface="Calibri" panose="020F0502020204030204" pitchFamily="34" charset="0"/>
                </a:rPr>
                <a:t>Once your poster file is ready, visit</a:t>
              </a:r>
              <a:r>
                <a:rPr lang="en-US" sz="6000" baseline="0" dirty="0">
                  <a:solidFill>
                    <a:schemeClr val="bg1">
                      <a:lumMod val="50000"/>
                    </a:schemeClr>
                  </a:solidFill>
                  <a:latin typeface="Calibri" pitchFamily="34" charset="0"/>
                  <a:cs typeface="Calibri" panose="020F0502020204030204" pitchFamily="34" charset="0"/>
                </a:rPr>
                <a:t> </a:t>
              </a:r>
              <a:r>
                <a:rPr lang="en-US" sz="6000" b="1" baseline="0" dirty="0">
                  <a:solidFill>
                    <a:schemeClr val="bg1">
                      <a:lumMod val="50000"/>
                    </a:schemeClr>
                  </a:solidFill>
                  <a:latin typeface="Calibri" pitchFamily="34" charset="0"/>
                  <a:cs typeface="Calibri" panose="020F0502020204030204" pitchFamily="34" charset="0"/>
                </a:rPr>
                <a:t>www.genigraphics.com</a:t>
              </a:r>
              <a:r>
                <a:rPr lang="en-US" sz="60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1800"/>
                </a:spcAft>
              </a:pPr>
              <a:endParaRPr lang="en-US" sz="60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1800"/>
                </a:spcAft>
              </a:pPr>
              <a:r>
                <a:rPr lang="en-US" sz="6000" baseline="0" dirty="0">
                  <a:solidFill>
                    <a:schemeClr val="bg1">
                      <a:lumMod val="50000"/>
                    </a:schemeClr>
                  </a:solidFill>
                  <a:latin typeface="Calibri" pitchFamily="34" charset="0"/>
                  <a:cs typeface="Calibri" panose="020F0502020204030204" pitchFamily="34" charset="0"/>
                </a:rPr>
                <a:t>US and Canada:  1-800-790-4001</a:t>
              </a:r>
              <a:br>
                <a:rPr lang="en-US" sz="6000" baseline="0" dirty="0">
                  <a:solidFill>
                    <a:schemeClr val="bg1">
                      <a:lumMod val="50000"/>
                    </a:schemeClr>
                  </a:solidFill>
                  <a:latin typeface="Calibri" pitchFamily="34" charset="0"/>
                  <a:cs typeface="Calibri" panose="020F0502020204030204" pitchFamily="34" charset="0"/>
                </a:rPr>
              </a:br>
              <a:r>
                <a:rPr lang="en-US" sz="60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1800"/>
                </a:spcAft>
              </a:pPr>
              <a:br>
                <a:rPr lang="en-US" sz="4400" dirty="0">
                  <a:solidFill>
                    <a:schemeClr val="bg1">
                      <a:lumMod val="50000"/>
                    </a:schemeClr>
                  </a:solidFill>
                  <a:latin typeface="Calibri" pitchFamily="34" charset="0"/>
                  <a:cs typeface="Calibri" panose="020F0502020204030204" pitchFamily="34" charset="0"/>
                </a:rPr>
              </a:br>
              <a:r>
                <a:rPr lang="en-US" sz="44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8977745"/>
              <a:ext cx="11904515" cy="10246927"/>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945600" y="39928800"/>
            <a:ext cx="5297435" cy="185928"/>
          </a:xfrm>
          <a:prstGeom prst="rect">
            <a:avLst/>
          </a:prstGeom>
        </p:spPr>
      </p:pic>
    </p:spTree>
    <p:extLst>
      <p:ext uri="{BB962C8B-B14F-4D97-AF65-F5344CB8AC3E}">
        <p14:creationId xmlns:p14="http://schemas.microsoft.com/office/powerpoint/2010/main" val="204695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D8B89-D93F-4394-8D75-03B3FA50F6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E48426-7658-47F7-9193-28200AE3C4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FDBD3D-38BA-4E6B-B71C-863FBD92C33F}"/>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1618B70E-1536-448A-A76A-699E89692AB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278FFFE-C759-4624-AD14-3B47AD9FAE5B}"/>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571528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A7E2DF-CC63-404F-83E5-BC74B83B889A}"/>
              </a:ext>
            </a:extLst>
          </p:cNvPr>
          <p:cNvSpPr>
            <a:spLocks noGrp="1"/>
          </p:cNvSpPr>
          <p:nvPr>
            <p:ph type="title"/>
          </p:nvPr>
        </p:nvSpPr>
        <p:spPr>
          <a:xfrm>
            <a:off x="1871663" y="10030466"/>
            <a:ext cx="23660100" cy="16736057"/>
          </a:xfrm>
        </p:spPr>
        <p:txBody>
          <a:bodyPr anchor="b"/>
          <a:lstStyle>
            <a:lvl1pPr>
              <a:defRPr sz="13500"/>
            </a:lvl1pPr>
          </a:lstStyle>
          <a:p>
            <a:r>
              <a:rPr lang="en-US"/>
              <a:t>Click to edit Master title style</a:t>
            </a:r>
          </a:p>
        </p:txBody>
      </p:sp>
      <p:sp>
        <p:nvSpPr>
          <p:cNvPr id="3" name="Text Placeholder 2">
            <a:extLst>
              <a:ext uri="{FF2B5EF4-FFF2-40B4-BE49-F238E27FC236}">
                <a16:creationId xmlns:a16="http://schemas.microsoft.com/office/drawing/2014/main" id="{7A45162D-7B4B-4445-A485-2B6B89BDF001}"/>
              </a:ext>
            </a:extLst>
          </p:cNvPr>
          <p:cNvSpPr>
            <a:spLocks noGrp="1"/>
          </p:cNvSpPr>
          <p:nvPr>
            <p:ph type="body" idx="1"/>
          </p:nvPr>
        </p:nvSpPr>
        <p:spPr>
          <a:xfrm>
            <a:off x="1871663" y="26924853"/>
            <a:ext cx="23660100" cy="8801097"/>
          </a:xfrm>
        </p:spPr>
        <p:txBody>
          <a:bodyPr/>
          <a:lstStyle>
            <a:lvl1pPr marL="0" indent="0">
              <a:buNone/>
              <a:defRPr sz="5400">
                <a:solidFill>
                  <a:schemeClr val="tx1">
                    <a:tint val="75000"/>
                  </a:schemeClr>
                </a:solidFill>
              </a:defRPr>
            </a:lvl1pPr>
            <a:lvl2pPr marL="1028700" indent="0">
              <a:buNone/>
              <a:defRPr sz="4500">
                <a:solidFill>
                  <a:schemeClr val="tx1">
                    <a:tint val="75000"/>
                  </a:schemeClr>
                </a:solidFill>
              </a:defRPr>
            </a:lvl2pPr>
            <a:lvl3pPr marL="2057400" indent="0">
              <a:buNone/>
              <a:defRPr sz="4050">
                <a:solidFill>
                  <a:schemeClr val="tx1">
                    <a:tint val="75000"/>
                  </a:schemeClr>
                </a:solidFill>
              </a:defRPr>
            </a:lvl3pPr>
            <a:lvl4pPr marL="3086100" indent="0">
              <a:buNone/>
              <a:defRPr sz="3600">
                <a:solidFill>
                  <a:schemeClr val="tx1">
                    <a:tint val="75000"/>
                  </a:schemeClr>
                </a:solidFill>
              </a:defRPr>
            </a:lvl4pPr>
            <a:lvl5pPr marL="4114800" indent="0">
              <a:buNone/>
              <a:defRPr sz="3600">
                <a:solidFill>
                  <a:schemeClr val="tx1">
                    <a:tint val="75000"/>
                  </a:schemeClr>
                </a:solidFill>
              </a:defRPr>
            </a:lvl5pPr>
            <a:lvl6pPr marL="5143500" indent="0">
              <a:buNone/>
              <a:defRPr sz="3600">
                <a:solidFill>
                  <a:schemeClr val="tx1">
                    <a:tint val="75000"/>
                  </a:schemeClr>
                </a:solidFill>
              </a:defRPr>
            </a:lvl6pPr>
            <a:lvl7pPr marL="6172200" indent="0">
              <a:buNone/>
              <a:defRPr sz="3600">
                <a:solidFill>
                  <a:schemeClr val="tx1">
                    <a:tint val="75000"/>
                  </a:schemeClr>
                </a:solidFill>
              </a:defRPr>
            </a:lvl7pPr>
            <a:lvl8pPr marL="7200900" indent="0">
              <a:buNone/>
              <a:defRPr sz="3600">
                <a:solidFill>
                  <a:schemeClr val="tx1">
                    <a:tint val="75000"/>
                  </a:schemeClr>
                </a:solidFill>
              </a:defRPr>
            </a:lvl8pPr>
            <a:lvl9pPr marL="8229600" indent="0">
              <a:buNone/>
              <a:defRPr sz="3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5B8EA8A-F22C-41D7-8490-1BBDFAE851E4}"/>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324DD495-A011-4ADE-B7A2-72B5D77C44E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9AEA84B-1B2C-45EC-B490-59B0BFDA5C87}"/>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994659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E65D9-DA60-493B-A8FD-107C6CE542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00E69B-8E48-420B-9900-FF25268FE257}"/>
              </a:ext>
            </a:extLst>
          </p:cNvPr>
          <p:cNvSpPr>
            <a:spLocks noGrp="1"/>
          </p:cNvSpPr>
          <p:nvPr>
            <p:ph sz="half" idx="1"/>
          </p:nvPr>
        </p:nvSpPr>
        <p:spPr>
          <a:xfrm>
            <a:off x="1885950" y="10710333"/>
            <a:ext cx="1165860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7F4B964-100E-4878-9C8A-2C183E19F3C0}"/>
              </a:ext>
            </a:extLst>
          </p:cNvPr>
          <p:cNvSpPr>
            <a:spLocks noGrp="1"/>
          </p:cNvSpPr>
          <p:nvPr>
            <p:ph sz="half" idx="2"/>
          </p:nvPr>
        </p:nvSpPr>
        <p:spPr>
          <a:xfrm>
            <a:off x="13887450" y="10710333"/>
            <a:ext cx="11658600" cy="255278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87DAF6B-CD0C-4C75-93A2-06A0D2951F3F}"/>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6" name="Footer Placeholder 5">
            <a:extLst>
              <a:ext uri="{FF2B5EF4-FFF2-40B4-BE49-F238E27FC236}">
                <a16:creationId xmlns:a16="http://schemas.microsoft.com/office/drawing/2014/main" id="{9733998C-88E9-4157-B622-9AA4509E50F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2AA0108-5D7F-4587-8AA9-E7B3F10BDAFE}"/>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277241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A8FFA-B521-4C8B-8C74-7C6CAF508D99}"/>
              </a:ext>
            </a:extLst>
          </p:cNvPr>
          <p:cNvSpPr>
            <a:spLocks noGrp="1"/>
          </p:cNvSpPr>
          <p:nvPr>
            <p:ph type="title"/>
          </p:nvPr>
        </p:nvSpPr>
        <p:spPr>
          <a:xfrm>
            <a:off x="1889523" y="2142070"/>
            <a:ext cx="23660100" cy="7776636"/>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5B678F-1DD1-48E7-84EA-59CD80AF75D7}"/>
              </a:ext>
            </a:extLst>
          </p:cNvPr>
          <p:cNvSpPr>
            <a:spLocks noGrp="1"/>
          </p:cNvSpPr>
          <p:nvPr>
            <p:ph type="body" idx="1"/>
          </p:nvPr>
        </p:nvSpPr>
        <p:spPr>
          <a:xfrm>
            <a:off x="1889524" y="9862823"/>
            <a:ext cx="11605021" cy="4833617"/>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4" name="Content Placeholder 3">
            <a:extLst>
              <a:ext uri="{FF2B5EF4-FFF2-40B4-BE49-F238E27FC236}">
                <a16:creationId xmlns:a16="http://schemas.microsoft.com/office/drawing/2014/main" id="{0EE0FD66-B2AB-4883-BA7B-FEEA4D9069AD}"/>
              </a:ext>
            </a:extLst>
          </p:cNvPr>
          <p:cNvSpPr>
            <a:spLocks noGrp="1"/>
          </p:cNvSpPr>
          <p:nvPr>
            <p:ph sz="half" idx="2"/>
          </p:nvPr>
        </p:nvSpPr>
        <p:spPr>
          <a:xfrm>
            <a:off x="1889524" y="14696440"/>
            <a:ext cx="11605021"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538C1EE-D15F-4943-B36D-CC876FA3C43F}"/>
              </a:ext>
            </a:extLst>
          </p:cNvPr>
          <p:cNvSpPr>
            <a:spLocks noGrp="1"/>
          </p:cNvSpPr>
          <p:nvPr>
            <p:ph type="body" sz="quarter" idx="3"/>
          </p:nvPr>
        </p:nvSpPr>
        <p:spPr>
          <a:xfrm>
            <a:off x="13887450" y="9862823"/>
            <a:ext cx="11662173" cy="4833617"/>
          </a:xfrm>
        </p:spPr>
        <p:txBody>
          <a:bodyPr anchor="b"/>
          <a:lstStyle>
            <a:lvl1pPr marL="0" indent="0">
              <a:buNone/>
              <a:defRPr sz="5400" b="1"/>
            </a:lvl1pPr>
            <a:lvl2pPr marL="1028700" indent="0">
              <a:buNone/>
              <a:defRPr sz="4500" b="1"/>
            </a:lvl2pPr>
            <a:lvl3pPr marL="2057400" indent="0">
              <a:buNone/>
              <a:defRPr sz="4050" b="1"/>
            </a:lvl3pPr>
            <a:lvl4pPr marL="3086100" indent="0">
              <a:buNone/>
              <a:defRPr sz="3600" b="1"/>
            </a:lvl4pPr>
            <a:lvl5pPr marL="4114800" indent="0">
              <a:buNone/>
              <a:defRPr sz="3600" b="1"/>
            </a:lvl5pPr>
            <a:lvl6pPr marL="5143500" indent="0">
              <a:buNone/>
              <a:defRPr sz="3600" b="1"/>
            </a:lvl6pPr>
            <a:lvl7pPr marL="6172200" indent="0">
              <a:buNone/>
              <a:defRPr sz="3600" b="1"/>
            </a:lvl7pPr>
            <a:lvl8pPr marL="7200900" indent="0">
              <a:buNone/>
              <a:defRPr sz="3600" b="1"/>
            </a:lvl8pPr>
            <a:lvl9pPr marL="8229600" indent="0">
              <a:buNone/>
              <a:defRPr sz="3600" b="1"/>
            </a:lvl9pPr>
          </a:lstStyle>
          <a:p>
            <a:pPr lvl="0"/>
            <a:r>
              <a:rPr lang="en-US"/>
              <a:t>Edit Master text styles</a:t>
            </a:r>
          </a:p>
        </p:txBody>
      </p:sp>
      <p:sp>
        <p:nvSpPr>
          <p:cNvPr id="6" name="Content Placeholder 5">
            <a:extLst>
              <a:ext uri="{FF2B5EF4-FFF2-40B4-BE49-F238E27FC236}">
                <a16:creationId xmlns:a16="http://schemas.microsoft.com/office/drawing/2014/main" id="{41F1F7A0-E5C7-433C-8ABA-0768D0FAC6DA}"/>
              </a:ext>
            </a:extLst>
          </p:cNvPr>
          <p:cNvSpPr>
            <a:spLocks noGrp="1"/>
          </p:cNvSpPr>
          <p:nvPr>
            <p:ph sz="quarter" idx="4"/>
          </p:nvPr>
        </p:nvSpPr>
        <p:spPr>
          <a:xfrm>
            <a:off x="13887450" y="14696440"/>
            <a:ext cx="11662173" cy="21616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C755D7-ECCF-403A-B6A8-975ED9A240C8}"/>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8" name="Footer Placeholder 7">
            <a:extLst>
              <a:ext uri="{FF2B5EF4-FFF2-40B4-BE49-F238E27FC236}">
                <a16:creationId xmlns:a16="http://schemas.microsoft.com/office/drawing/2014/main" id="{4F97B1B6-E1ED-4B7A-B2ED-4E06A637272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5DDCC9B2-583C-46AE-B651-0BB7C6F75B57}"/>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582556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2BBD50-1B26-45EB-A870-4FE1A3AC16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9165AB-3B6F-4CAE-958F-5EE80EE0F2BB}"/>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4" name="Footer Placeholder 3">
            <a:extLst>
              <a:ext uri="{FF2B5EF4-FFF2-40B4-BE49-F238E27FC236}">
                <a16:creationId xmlns:a16="http://schemas.microsoft.com/office/drawing/2014/main" id="{C483F596-4417-4DAD-99E3-048236F16C9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739252A5-623F-4C43-81FC-678FDC08F723}"/>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46864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B8FC5C-A8EC-4A85-B407-D69516FD4FAE}"/>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3" name="Footer Placeholder 2">
            <a:extLst>
              <a:ext uri="{FF2B5EF4-FFF2-40B4-BE49-F238E27FC236}">
                <a16:creationId xmlns:a16="http://schemas.microsoft.com/office/drawing/2014/main" id="{E3D79C1D-05C8-44A8-AD6C-EE136ABD33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ACF8404A-2714-494B-BFCA-173CE7292CF0}"/>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75280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1A736-6BE8-4A89-92E0-4FBA4A405148}"/>
              </a:ext>
            </a:extLst>
          </p:cNvPr>
          <p:cNvSpPr>
            <a:spLocks noGrp="1"/>
          </p:cNvSpPr>
          <p:nvPr>
            <p:ph type="title"/>
          </p:nvPr>
        </p:nvSpPr>
        <p:spPr>
          <a:xfrm>
            <a:off x="1889524" y="2682240"/>
            <a:ext cx="8847533" cy="9387840"/>
          </a:xfrm>
        </p:spPr>
        <p:txBody>
          <a:bodyPr anchor="b"/>
          <a:lstStyle>
            <a:lvl1pPr>
              <a:defRPr sz="7200"/>
            </a:lvl1pPr>
          </a:lstStyle>
          <a:p>
            <a:r>
              <a:rPr lang="en-US"/>
              <a:t>Click to edit Master title style</a:t>
            </a:r>
          </a:p>
        </p:txBody>
      </p:sp>
      <p:sp>
        <p:nvSpPr>
          <p:cNvPr id="3" name="Content Placeholder 2">
            <a:extLst>
              <a:ext uri="{FF2B5EF4-FFF2-40B4-BE49-F238E27FC236}">
                <a16:creationId xmlns:a16="http://schemas.microsoft.com/office/drawing/2014/main" id="{CE314A34-D1B7-4E26-BE61-5B5958F492C9}"/>
              </a:ext>
            </a:extLst>
          </p:cNvPr>
          <p:cNvSpPr>
            <a:spLocks noGrp="1"/>
          </p:cNvSpPr>
          <p:nvPr>
            <p:ph idx="1"/>
          </p:nvPr>
        </p:nvSpPr>
        <p:spPr>
          <a:xfrm>
            <a:off x="11662173" y="5792896"/>
            <a:ext cx="13887450" cy="28591933"/>
          </a:xfrm>
        </p:spPr>
        <p:txBody>
          <a:bodyPr/>
          <a:lstStyle>
            <a:lvl1pPr>
              <a:defRPr sz="7200"/>
            </a:lvl1pPr>
            <a:lvl2pPr>
              <a:defRPr sz="6300"/>
            </a:lvl2pPr>
            <a:lvl3pPr>
              <a:defRPr sz="5400"/>
            </a:lvl3pPr>
            <a:lvl4pPr>
              <a:defRPr sz="4500"/>
            </a:lvl4pPr>
            <a:lvl5pPr>
              <a:defRPr sz="4500"/>
            </a:lvl5pPr>
            <a:lvl6pPr>
              <a:defRPr sz="4500"/>
            </a:lvl6pPr>
            <a:lvl7pPr>
              <a:defRPr sz="4500"/>
            </a:lvl7pPr>
            <a:lvl8pPr>
              <a:defRPr sz="4500"/>
            </a:lvl8pPr>
            <a:lvl9pPr>
              <a:defRPr sz="4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E6BABC-41F1-4656-A0DA-594C7814B477}"/>
              </a:ext>
            </a:extLst>
          </p:cNvPr>
          <p:cNvSpPr>
            <a:spLocks noGrp="1"/>
          </p:cNvSpPr>
          <p:nvPr>
            <p:ph type="body" sz="half" idx="2"/>
          </p:nvPr>
        </p:nvSpPr>
        <p:spPr>
          <a:xfrm>
            <a:off x="1889524" y="12070080"/>
            <a:ext cx="8847533" cy="22361316"/>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a:extLst>
              <a:ext uri="{FF2B5EF4-FFF2-40B4-BE49-F238E27FC236}">
                <a16:creationId xmlns:a16="http://schemas.microsoft.com/office/drawing/2014/main" id="{E161BAB2-9C67-4E5A-8B45-3E2FC4689D01}"/>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6" name="Footer Placeholder 5">
            <a:extLst>
              <a:ext uri="{FF2B5EF4-FFF2-40B4-BE49-F238E27FC236}">
                <a16:creationId xmlns:a16="http://schemas.microsoft.com/office/drawing/2014/main" id="{0C5FE875-F44F-457F-8C5E-5A9FE1F54DB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572044B-73A4-4CD8-8DAF-567B30DE1B13}"/>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79492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BBC1A-10DC-4C09-8C94-D80495E468E2}"/>
              </a:ext>
            </a:extLst>
          </p:cNvPr>
          <p:cNvSpPr>
            <a:spLocks noGrp="1"/>
          </p:cNvSpPr>
          <p:nvPr>
            <p:ph type="title"/>
          </p:nvPr>
        </p:nvSpPr>
        <p:spPr>
          <a:xfrm>
            <a:off x="1889524" y="2682240"/>
            <a:ext cx="8847533" cy="9387840"/>
          </a:xfrm>
        </p:spPr>
        <p:txBody>
          <a:bodyPr anchor="b"/>
          <a:lstStyle>
            <a:lvl1pPr>
              <a:defRPr sz="7200"/>
            </a:lvl1pPr>
          </a:lstStyle>
          <a:p>
            <a:r>
              <a:rPr lang="en-US"/>
              <a:t>Click to edit Master title style</a:t>
            </a:r>
          </a:p>
        </p:txBody>
      </p:sp>
      <p:sp>
        <p:nvSpPr>
          <p:cNvPr id="3" name="Picture Placeholder 2">
            <a:extLst>
              <a:ext uri="{FF2B5EF4-FFF2-40B4-BE49-F238E27FC236}">
                <a16:creationId xmlns:a16="http://schemas.microsoft.com/office/drawing/2014/main" id="{81DA3929-B57A-4277-A26E-C97DB0D3DD3F}"/>
              </a:ext>
            </a:extLst>
          </p:cNvPr>
          <p:cNvSpPr>
            <a:spLocks noGrp="1"/>
          </p:cNvSpPr>
          <p:nvPr>
            <p:ph type="pic" idx="1"/>
          </p:nvPr>
        </p:nvSpPr>
        <p:spPr>
          <a:xfrm>
            <a:off x="11662173" y="5792896"/>
            <a:ext cx="13887450" cy="28591933"/>
          </a:xfrm>
        </p:spPr>
        <p:txBody>
          <a:bodyPr/>
          <a:lstStyle>
            <a:lvl1pPr marL="0" indent="0">
              <a:buNone/>
              <a:defRPr sz="7200"/>
            </a:lvl1pPr>
            <a:lvl2pPr marL="1028700" indent="0">
              <a:buNone/>
              <a:defRPr sz="6300"/>
            </a:lvl2pPr>
            <a:lvl3pPr marL="2057400" indent="0">
              <a:buNone/>
              <a:defRPr sz="5400"/>
            </a:lvl3pPr>
            <a:lvl4pPr marL="3086100" indent="0">
              <a:buNone/>
              <a:defRPr sz="4500"/>
            </a:lvl4pPr>
            <a:lvl5pPr marL="4114800" indent="0">
              <a:buNone/>
              <a:defRPr sz="4500"/>
            </a:lvl5pPr>
            <a:lvl6pPr marL="5143500" indent="0">
              <a:buNone/>
              <a:defRPr sz="4500"/>
            </a:lvl6pPr>
            <a:lvl7pPr marL="6172200" indent="0">
              <a:buNone/>
              <a:defRPr sz="4500"/>
            </a:lvl7pPr>
            <a:lvl8pPr marL="7200900" indent="0">
              <a:buNone/>
              <a:defRPr sz="4500"/>
            </a:lvl8pPr>
            <a:lvl9pPr marL="8229600" indent="0">
              <a:buNone/>
              <a:defRPr sz="4500"/>
            </a:lvl9pPr>
          </a:lstStyle>
          <a:p>
            <a:endParaRPr lang="en-US"/>
          </a:p>
        </p:txBody>
      </p:sp>
      <p:sp>
        <p:nvSpPr>
          <p:cNvPr id="4" name="Text Placeholder 3">
            <a:extLst>
              <a:ext uri="{FF2B5EF4-FFF2-40B4-BE49-F238E27FC236}">
                <a16:creationId xmlns:a16="http://schemas.microsoft.com/office/drawing/2014/main" id="{02FFED32-E893-4621-AB2D-64E6779F6BE4}"/>
              </a:ext>
            </a:extLst>
          </p:cNvPr>
          <p:cNvSpPr>
            <a:spLocks noGrp="1"/>
          </p:cNvSpPr>
          <p:nvPr>
            <p:ph type="body" sz="half" idx="2"/>
          </p:nvPr>
        </p:nvSpPr>
        <p:spPr>
          <a:xfrm>
            <a:off x="1889524" y="12070080"/>
            <a:ext cx="8847533" cy="22361316"/>
          </a:xfrm>
        </p:spPr>
        <p:txBody>
          <a:bodyPr/>
          <a:lstStyle>
            <a:lvl1pPr marL="0" indent="0">
              <a:buNone/>
              <a:defRPr sz="3600"/>
            </a:lvl1pPr>
            <a:lvl2pPr marL="1028700" indent="0">
              <a:buNone/>
              <a:defRPr sz="3150"/>
            </a:lvl2pPr>
            <a:lvl3pPr marL="2057400" indent="0">
              <a:buNone/>
              <a:defRPr sz="2700"/>
            </a:lvl3pPr>
            <a:lvl4pPr marL="3086100" indent="0">
              <a:buNone/>
              <a:defRPr sz="2250"/>
            </a:lvl4pPr>
            <a:lvl5pPr marL="4114800" indent="0">
              <a:buNone/>
              <a:defRPr sz="2250"/>
            </a:lvl5pPr>
            <a:lvl6pPr marL="5143500" indent="0">
              <a:buNone/>
              <a:defRPr sz="2250"/>
            </a:lvl6pPr>
            <a:lvl7pPr marL="6172200" indent="0">
              <a:buNone/>
              <a:defRPr sz="2250"/>
            </a:lvl7pPr>
            <a:lvl8pPr marL="7200900" indent="0">
              <a:buNone/>
              <a:defRPr sz="2250"/>
            </a:lvl8pPr>
            <a:lvl9pPr marL="8229600" indent="0">
              <a:buNone/>
              <a:defRPr sz="2250"/>
            </a:lvl9pPr>
          </a:lstStyle>
          <a:p>
            <a:pPr lvl="0"/>
            <a:r>
              <a:rPr lang="en-US"/>
              <a:t>Edit Master text styles</a:t>
            </a:r>
          </a:p>
        </p:txBody>
      </p:sp>
      <p:sp>
        <p:nvSpPr>
          <p:cNvPr id="5" name="Date Placeholder 4">
            <a:extLst>
              <a:ext uri="{FF2B5EF4-FFF2-40B4-BE49-F238E27FC236}">
                <a16:creationId xmlns:a16="http://schemas.microsoft.com/office/drawing/2014/main" id="{73D4A963-E511-4609-B88C-871E59868408}"/>
              </a:ext>
            </a:extLst>
          </p:cNvPr>
          <p:cNvSpPr>
            <a:spLocks noGrp="1"/>
          </p:cNvSpPr>
          <p:nvPr>
            <p:ph type="dt" sz="half" idx="10"/>
          </p:nvPr>
        </p:nvSpPr>
        <p:spPr/>
        <p:txBody>
          <a:bodyPr/>
          <a:lstStyle/>
          <a:p>
            <a:fld id="{985D6BDF-9D0E-4E2B-85B8-D8F4790360C9}" type="datetimeFigureOut">
              <a:rPr lang="en-US" smtClean="0"/>
              <a:t>4/16/2026</a:t>
            </a:fld>
            <a:endParaRPr lang="en-US" dirty="0"/>
          </a:p>
        </p:txBody>
      </p:sp>
      <p:sp>
        <p:nvSpPr>
          <p:cNvPr id="6" name="Footer Placeholder 5">
            <a:extLst>
              <a:ext uri="{FF2B5EF4-FFF2-40B4-BE49-F238E27FC236}">
                <a16:creationId xmlns:a16="http://schemas.microsoft.com/office/drawing/2014/main" id="{B26A76B6-DB82-429A-B493-6DE7FEE4C01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03B640-C664-4863-BDDF-D3FE23B30D1E}"/>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45472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AA2320-7051-4086-BE30-05F3CED99B81}"/>
              </a:ext>
            </a:extLst>
          </p:cNvPr>
          <p:cNvSpPr>
            <a:spLocks noGrp="1"/>
          </p:cNvSpPr>
          <p:nvPr>
            <p:ph type="title"/>
          </p:nvPr>
        </p:nvSpPr>
        <p:spPr>
          <a:xfrm>
            <a:off x="1885950" y="2142070"/>
            <a:ext cx="23660100" cy="777663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CB6650-51D1-4FB7-8D77-2EAACEEADF8A}"/>
              </a:ext>
            </a:extLst>
          </p:cNvPr>
          <p:cNvSpPr>
            <a:spLocks noGrp="1"/>
          </p:cNvSpPr>
          <p:nvPr>
            <p:ph type="body" idx="1"/>
          </p:nvPr>
        </p:nvSpPr>
        <p:spPr>
          <a:xfrm>
            <a:off x="1885950" y="10710333"/>
            <a:ext cx="23660100" cy="2552785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1885950" y="37290589"/>
            <a:ext cx="6172200" cy="2142067"/>
          </a:xfrm>
          <a:prstGeom prst="rect">
            <a:avLst/>
          </a:prstGeom>
        </p:spPr>
        <p:txBody>
          <a:bodyPr vert="horz" lIns="91440" tIns="45720" rIns="91440" bIns="45720" rtlCol="0" anchor="ctr"/>
          <a:lstStyle>
            <a:lvl1pPr algn="l">
              <a:defRPr sz="2700">
                <a:solidFill>
                  <a:schemeClr val="tx1">
                    <a:tint val="75000"/>
                  </a:schemeClr>
                </a:solidFill>
              </a:defRPr>
            </a:lvl1pPr>
          </a:lstStyle>
          <a:p>
            <a:fld id="{985D6BDF-9D0E-4E2B-85B8-D8F4790360C9}" type="datetimeFigureOut">
              <a:rPr lang="en-US" smtClean="0"/>
              <a:t>4/16/2026</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9086850" y="37290589"/>
            <a:ext cx="9258300" cy="2142067"/>
          </a:xfrm>
          <a:prstGeom prst="rect">
            <a:avLst/>
          </a:prstGeom>
        </p:spPr>
        <p:txBody>
          <a:bodyPr vert="horz" lIns="91440" tIns="45720" rIns="91440" bIns="45720" rtlCol="0" anchor="ctr"/>
          <a:lstStyle>
            <a:lvl1pPr algn="ctr">
              <a:defRPr sz="27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19373850" y="37290589"/>
            <a:ext cx="6172200" cy="2142067"/>
          </a:xfrm>
          <a:prstGeom prst="rect">
            <a:avLst/>
          </a:prstGeom>
        </p:spPr>
        <p:txBody>
          <a:bodyPr vert="horz" lIns="91440" tIns="45720" rIns="91440" bIns="45720" rtlCol="0" anchor="ctr"/>
          <a:lstStyle>
            <a:lvl1pPr algn="r">
              <a:defRPr sz="27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2630412811"/>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2057400" rtl="0" eaLnBrk="1" latinLnBrk="0" hangingPunct="1">
        <a:lnSpc>
          <a:spcPct val="90000"/>
        </a:lnSpc>
        <a:spcBef>
          <a:spcPct val="0"/>
        </a:spcBef>
        <a:buNone/>
        <a:defRPr sz="9900" kern="1200">
          <a:solidFill>
            <a:schemeClr val="tx1"/>
          </a:solidFill>
          <a:latin typeface="+mj-lt"/>
          <a:ea typeface="+mj-ea"/>
          <a:cs typeface="+mj-cs"/>
        </a:defRPr>
      </a:lvl1pPr>
    </p:titleStyle>
    <p:bodyStyle>
      <a:lvl1pPr marL="514350" indent="-514350" algn="l" defTabSz="2057400" rtl="0" eaLnBrk="1" latinLnBrk="0" hangingPunct="1">
        <a:lnSpc>
          <a:spcPct val="90000"/>
        </a:lnSpc>
        <a:spcBef>
          <a:spcPts val="2250"/>
        </a:spcBef>
        <a:buFont typeface="Arial" panose="020B0604020202020204" pitchFamily="34" charset="0"/>
        <a:buChar char="•"/>
        <a:defRPr sz="6300" kern="1200">
          <a:solidFill>
            <a:schemeClr val="tx1"/>
          </a:solidFill>
          <a:latin typeface="+mn-lt"/>
          <a:ea typeface="+mn-ea"/>
          <a:cs typeface="+mn-cs"/>
        </a:defRPr>
      </a:lvl1pPr>
      <a:lvl2pPr marL="1543050" indent="-514350" algn="l" defTabSz="2057400" rtl="0" eaLnBrk="1" latinLnBrk="0" hangingPunct="1">
        <a:lnSpc>
          <a:spcPct val="90000"/>
        </a:lnSpc>
        <a:spcBef>
          <a:spcPts val="1125"/>
        </a:spcBef>
        <a:buFont typeface="Arial" panose="020B0604020202020204" pitchFamily="34" charset="0"/>
        <a:buChar char="•"/>
        <a:defRPr sz="5400" kern="1200">
          <a:solidFill>
            <a:schemeClr val="tx1"/>
          </a:solidFill>
          <a:latin typeface="+mn-lt"/>
          <a:ea typeface="+mn-ea"/>
          <a:cs typeface="+mn-cs"/>
        </a:defRPr>
      </a:lvl2pPr>
      <a:lvl3pPr marL="2571750" indent="-514350" algn="l" defTabSz="2057400" rtl="0" eaLnBrk="1" latinLnBrk="0" hangingPunct="1">
        <a:lnSpc>
          <a:spcPct val="90000"/>
        </a:lnSpc>
        <a:spcBef>
          <a:spcPts val="1125"/>
        </a:spcBef>
        <a:buFont typeface="Arial" panose="020B0604020202020204" pitchFamily="34" charset="0"/>
        <a:buChar char="•"/>
        <a:defRPr sz="4500" kern="1200">
          <a:solidFill>
            <a:schemeClr val="tx1"/>
          </a:solidFill>
          <a:latin typeface="+mn-lt"/>
          <a:ea typeface="+mn-ea"/>
          <a:cs typeface="+mn-cs"/>
        </a:defRPr>
      </a:lvl3pPr>
      <a:lvl4pPr marL="36004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4pPr>
      <a:lvl5pPr marL="46291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5pPr>
      <a:lvl6pPr marL="56578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6pPr>
      <a:lvl7pPr marL="66865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7pPr>
      <a:lvl8pPr marL="77152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8pPr>
      <a:lvl9pPr marL="8743950" indent="-514350" algn="l" defTabSz="2057400" rtl="0" eaLnBrk="1" latinLnBrk="0" hangingPunct="1">
        <a:lnSpc>
          <a:spcPct val="90000"/>
        </a:lnSpc>
        <a:spcBef>
          <a:spcPts val="1125"/>
        </a:spcBef>
        <a:buFont typeface="Arial" panose="020B0604020202020204" pitchFamily="34" charset="0"/>
        <a:buChar char="•"/>
        <a:defRPr sz="4050" kern="1200">
          <a:solidFill>
            <a:schemeClr val="tx1"/>
          </a:solidFill>
          <a:latin typeface="+mn-lt"/>
          <a:ea typeface="+mn-ea"/>
          <a:cs typeface="+mn-cs"/>
        </a:defRPr>
      </a:lvl9pPr>
    </p:bodyStyle>
    <p:otherStyle>
      <a:defPPr>
        <a:defRPr lang="en-US"/>
      </a:defPPr>
      <a:lvl1pPr marL="0" algn="l" defTabSz="2057400" rtl="0" eaLnBrk="1" latinLnBrk="0" hangingPunct="1">
        <a:defRPr sz="4050" kern="1200">
          <a:solidFill>
            <a:schemeClr val="tx1"/>
          </a:solidFill>
          <a:latin typeface="+mn-lt"/>
          <a:ea typeface="+mn-ea"/>
          <a:cs typeface="+mn-cs"/>
        </a:defRPr>
      </a:lvl1pPr>
      <a:lvl2pPr marL="1028700" algn="l" defTabSz="2057400" rtl="0" eaLnBrk="1" latinLnBrk="0" hangingPunct="1">
        <a:defRPr sz="4050" kern="1200">
          <a:solidFill>
            <a:schemeClr val="tx1"/>
          </a:solidFill>
          <a:latin typeface="+mn-lt"/>
          <a:ea typeface="+mn-ea"/>
          <a:cs typeface="+mn-cs"/>
        </a:defRPr>
      </a:lvl2pPr>
      <a:lvl3pPr marL="2057400" algn="l" defTabSz="2057400" rtl="0" eaLnBrk="1" latinLnBrk="0" hangingPunct="1">
        <a:defRPr sz="4050" kern="1200">
          <a:solidFill>
            <a:schemeClr val="tx1"/>
          </a:solidFill>
          <a:latin typeface="+mn-lt"/>
          <a:ea typeface="+mn-ea"/>
          <a:cs typeface="+mn-cs"/>
        </a:defRPr>
      </a:lvl3pPr>
      <a:lvl4pPr marL="3086100" algn="l" defTabSz="2057400" rtl="0" eaLnBrk="1" latinLnBrk="0" hangingPunct="1">
        <a:defRPr sz="4050" kern="1200">
          <a:solidFill>
            <a:schemeClr val="tx1"/>
          </a:solidFill>
          <a:latin typeface="+mn-lt"/>
          <a:ea typeface="+mn-ea"/>
          <a:cs typeface="+mn-cs"/>
        </a:defRPr>
      </a:lvl4pPr>
      <a:lvl5pPr marL="4114800" algn="l" defTabSz="2057400" rtl="0" eaLnBrk="1" latinLnBrk="0" hangingPunct="1">
        <a:defRPr sz="4050" kern="1200">
          <a:solidFill>
            <a:schemeClr val="tx1"/>
          </a:solidFill>
          <a:latin typeface="+mn-lt"/>
          <a:ea typeface="+mn-ea"/>
          <a:cs typeface="+mn-cs"/>
        </a:defRPr>
      </a:lvl5pPr>
      <a:lvl6pPr marL="5143500" algn="l" defTabSz="2057400" rtl="0" eaLnBrk="1" latinLnBrk="0" hangingPunct="1">
        <a:defRPr sz="4050" kern="1200">
          <a:solidFill>
            <a:schemeClr val="tx1"/>
          </a:solidFill>
          <a:latin typeface="+mn-lt"/>
          <a:ea typeface="+mn-ea"/>
          <a:cs typeface="+mn-cs"/>
        </a:defRPr>
      </a:lvl6pPr>
      <a:lvl7pPr marL="6172200" algn="l" defTabSz="2057400" rtl="0" eaLnBrk="1" latinLnBrk="0" hangingPunct="1">
        <a:defRPr sz="4050" kern="1200">
          <a:solidFill>
            <a:schemeClr val="tx1"/>
          </a:solidFill>
          <a:latin typeface="+mn-lt"/>
          <a:ea typeface="+mn-ea"/>
          <a:cs typeface="+mn-cs"/>
        </a:defRPr>
      </a:lvl7pPr>
      <a:lvl8pPr marL="7200900" algn="l" defTabSz="2057400" rtl="0" eaLnBrk="1" latinLnBrk="0" hangingPunct="1">
        <a:defRPr sz="4050" kern="1200">
          <a:solidFill>
            <a:schemeClr val="tx1"/>
          </a:solidFill>
          <a:latin typeface="+mn-lt"/>
          <a:ea typeface="+mn-ea"/>
          <a:cs typeface="+mn-cs"/>
        </a:defRPr>
      </a:lvl8pPr>
      <a:lvl9pPr marL="8229600" algn="l" defTabSz="2057400" rtl="0" eaLnBrk="1" latinLnBrk="0" hangingPunct="1">
        <a:defRPr sz="40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7"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ext Box 122"/>
          <p:cNvSpPr txBox="1">
            <a:spLocks noChangeArrowheads="1"/>
          </p:cNvSpPr>
          <p:nvPr/>
        </p:nvSpPr>
        <p:spPr bwMode="auto">
          <a:xfrm>
            <a:off x="0" y="309772"/>
            <a:ext cx="27432000"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182880" rIns="91440" bIns="9144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000" b="1" dirty="0">
                <a:solidFill>
                  <a:schemeClr val="accent3">
                    <a:lumMod val="20000"/>
                    <a:lumOff val="80000"/>
                  </a:schemeClr>
                </a:solidFill>
                <a:latin typeface="+mn-lt"/>
              </a:rPr>
              <a:t>Insidious Retroperitoneal Hemorrhage in Refractory Steroid-Dependent </a:t>
            </a:r>
          </a:p>
          <a:p>
            <a:pPr algn="ctr" eaLnBrk="1" hangingPunct="1"/>
            <a:r>
              <a:rPr lang="en-US" sz="6000" b="1" dirty="0">
                <a:solidFill>
                  <a:schemeClr val="accent3">
                    <a:lumMod val="20000"/>
                    <a:lumOff val="80000"/>
                  </a:schemeClr>
                </a:solidFill>
                <a:latin typeface="+mn-lt"/>
              </a:rPr>
              <a:t>Nephrotic Syndrome on Full Dose Anticoagulation</a:t>
            </a:r>
          </a:p>
        </p:txBody>
      </p:sp>
      <p:sp>
        <p:nvSpPr>
          <p:cNvPr id="40" name="Text Box 123"/>
          <p:cNvSpPr txBox="1">
            <a:spLocks noChangeArrowheads="1"/>
          </p:cNvSpPr>
          <p:nvPr/>
        </p:nvSpPr>
        <p:spPr bwMode="auto">
          <a:xfrm>
            <a:off x="3806479" y="2306215"/>
            <a:ext cx="19819042" cy="1908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1440" tIns="91440" rIns="91440" bIns="9144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rtl="0" fontAlgn="base"/>
            <a:r>
              <a:rPr lang="en-US" sz="2800" dirty="0">
                <a:solidFill>
                  <a:schemeClr val="accent3">
                    <a:lumMod val="20000"/>
                    <a:lumOff val="80000"/>
                  </a:schemeClr>
                </a:solidFill>
                <a:latin typeface="+mn-lt"/>
              </a:rPr>
              <a:t>Elise Peyroux1, Angel R. Castro Seda, MD2</a:t>
            </a:r>
          </a:p>
          <a:p>
            <a:pPr algn="ctr" rtl="0" fontAlgn="base"/>
            <a:endParaRPr lang="en-US" sz="2800" dirty="0">
              <a:solidFill>
                <a:schemeClr val="accent3">
                  <a:lumMod val="20000"/>
                  <a:lumOff val="80000"/>
                </a:schemeClr>
              </a:solidFill>
              <a:latin typeface="+mn-lt"/>
            </a:endParaRPr>
          </a:p>
          <a:p>
            <a:pPr algn="ctr" rtl="0" fontAlgn="base"/>
            <a:r>
              <a:rPr lang="en-US" sz="2800" dirty="0">
                <a:solidFill>
                  <a:schemeClr val="accent3">
                    <a:lumMod val="20000"/>
                    <a:lumOff val="80000"/>
                  </a:schemeClr>
                </a:solidFill>
                <a:latin typeface="+mn-lt"/>
              </a:rPr>
              <a:t>1School of Medicine, Louisiana State University Health Sciences Center, New Orleans, LA; </a:t>
            </a:r>
          </a:p>
          <a:p>
            <a:pPr algn="ctr" rtl="0" fontAlgn="base"/>
            <a:r>
              <a:rPr lang="en-US" sz="2800" dirty="0">
                <a:solidFill>
                  <a:schemeClr val="accent3">
                    <a:lumMod val="20000"/>
                    <a:lumOff val="80000"/>
                  </a:schemeClr>
                </a:solidFill>
                <a:latin typeface="+mn-lt"/>
              </a:rPr>
              <a:t>2Department of Medicine, Louisiana State University Health Sciences Center, New Orleans, LA </a:t>
            </a:r>
          </a:p>
        </p:txBody>
      </p:sp>
      <p:sp>
        <p:nvSpPr>
          <p:cNvPr id="48" name="Rectangle 47"/>
          <p:cNvSpPr/>
          <p:nvPr/>
        </p:nvSpPr>
        <p:spPr>
          <a:xfrm>
            <a:off x="1200579" y="4921813"/>
            <a:ext cx="9162619" cy="617204"/>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Introduction</a:t>
            </a:r>
          </a:p>
        </p:txBody>
      </p:sp>
      <p:sp>
        <p:nvSpPr>
          <p:cNvPr id="47" name="Text Box 189"/>
          <p:cNvSpPr txBox="1">
            <a:spLocks noChangeArrowheads="1"/>
          </p:cNvSpPr>
          <p:nvPr/>
        </p:nvSpPr>
        <p:spPr bwMode="auto">
          <a:xfrm>
            <a:off x="1200580" y="5550455"/>
            <a:ext cx="9162619" cy="8156079"/>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r>
              <a:rPr lang="en-US" sz="2300" dirty="0"/>
              <a:t>	Nephrotic syndrome is defined by proteinuria exceeding 3.5 g per 24 hours, hypoalbuminemia (serum albumin &lt;3 g/dL), and hyperlipidemia resulting from increased glomerular permeability and urinary protein loss. Among its etiologies, minimal change disease (MCD) most commonly affects children and is typically treated with corticosteroids and rituximab, with many patients achieving remission by adulthood. However, approximately one-third of adults with MCD develop relapsing, steroid-dependent disease. Prolonged glucocorticoid therapy increases the risk of complications such as steroid-induced diabetes, particularly in patients with underlying renal damage. Additionally, nephrotic syndrome gives rise to a hypercoagulable state, often requiring prophylactic or therapeutic anticoagulation depending on if there is a positive history for major VTE in the setting of it including: Renal vein thrombosis, pulmonary embolism, hepatic vein thrombosis, among others.</a:t>
            </a:r>
          </a:p>
          <a:p>
            <a:endParaRPr lang="en-US" sz="2300" dirty="0"/>
          </a:p>
          <a:p>
            <a:r>
              <a:rPr lang="en-US" sz="2300" dirty="0"/>
              <a:t>	While anticoagulation reduces thromboembolic risk, it increases the potential for major hemorrhagic complications, including retroperitoneal hematoma. Retroperitoneal hematomas are frequently spontaneous and insidious, with reported mortality rates of 15–25% if not promptly managed with anticoagulation reversal, fluid resuscitation, and blood transfusion.</a:t>
            </a:r>
          </a:p>
        </p:txBody>
      </p:sp>
      <p:sp>
        <p:nvSpPr>
          <p:cNvPr id="55" name="Rectangle 54"/>
          <p:cNvSpPr/>
          <p:nvPr/>
        </p:nvSpPr>
        <p:spPr>
          <a:xfrm>
            <a:off x="11125200" y="4910376"/>
            <a:ext cx="15106220" cy="64007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Case Presentation</a:t>
            </a:r>
          </a:p>
        </p:txBody>
      </p:sp>
      <p:sp>
        <p:nvSpPr>
          <p:cNvPr id="63" name="Text Box 190"/>
          <p:cNvSpPr txBox="1">
            <a:spLocks noChangeArrowheads="1"/>
          </p:cNvSpPr>
          <p:nvPr/>
        </p:nvSpPr>
        <p:spPr bwMode="auto">
          <a:xfrm>
            <a:off x="11125200" y="5550455"/>
            <a:ext cx="15106219" cy="12757339"/>
          </a:xfrm>
          <a:prstGeom prst="rect">
            <a:avLst/>
          </a:prstGeom>
          <a:solidFill>
            <a:schemeClr val="bg1"/>
          </a:solidFill>
          <a:ln w="12700">
            <a:solidFill>
              <a:schemeClr val="accent1">
                <a:lumMod val="75000"/>
              </a:schemeClr>
            </a:solidFill>
          </a:ln>
          <a:effectLst/>
        </p:spPr>
        <p:txBody>
          <a:bodyPr wrap="square" lIns="182880" tIns="182880" rIns="182880" bIns="182880" anchor="t">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r>
              <a:rPr lang="en-US" dirty="0"/>
              <a:t>	</a:t>
            </a:r>
            <a:r>
              <a:rPr lang="en-US" sz="2300" dirty="0"/>
              <a:t>A 60-year-old African American man with refractory minimal change disease (MCD) since childhood and steroid-induced type 2 diabetes mellitus (HbA1c 16.9%) with biopsy proven diabetic nephropathy, and chronic kidney disease (CKD) stage G1 presented with six months of progressive anasarca of the lower extremities and scrotum refractory to outpatient oral diuretic and prednisone therapy that has acutely worsened the past three days. The patient had previously achieved remission for approximately 12 years but experienced several relapses in adulthood requiring immunosuppressive therapy. </a:t>
            </a:r>
          </a:p>
          <a:p>
            <a:endParaRPr lang="en-US" sz="2300" dirty="0"/>
          </a:p>
          <a:p>
            <a:r>
              <a:rPr lang="en-US" sz="2300" dirty="0"/>
              <a:t>	On admission, the patient presented with an acute nephrotic syndrome flare-up with significant anasarca, hypoalbuminemia of 1.0, and a urine/protein creatinine ratio (UPCR) of 12.27 with &gt;5,000 µg/mL of microalbumin in the urine. At this time, creatinine was at the baseline of 1.3 without evidence of acute kidney injury (AKI). Due to the profound hypoalbuminemia seen on admission, patient was started on an increased dose of prednisone, aggressive intravenous diuretics (furosemide &amp; metolazone), and empagliflozin. The at-home low-dose apixaban also increased to full dose anticoagulation treatment and was given alongside aspirin. </a:t>
            </a:r>
          </a:p>
          <a:p>
            <a:endParaRPr lang="en-US" sz="2300" dirty="0"/>
          </a:p>
          <a:p>
            <a:r>
              <a:rPr lang="en-US" sz="2300" dirty="0"/>
              <a:t>	The patient initially improved with reduction in edema and pain and was transitioned to oral diuretics with plans for outpatient rituximab. However, on hospital day 5, he developed acute severe groin pain with difficulty ambulating. Physical exam showed intact sensations and strength to lower extremities, as well as tenderness to palpation above the groin area which was attributed to the several days of swelling. Initial workup was unrevealing, with stable hemoglobin and unremarkable imaging, including Doppler ultrasonography and scrotal ultrasound. </a:t>
            </a:r>
          </a:p>
          <a:p>
            <a:endParaRPr lang="en-US" sz="2300" dirty="0"/>
          </a:p>
          <a:p>
            <a:r>
              <a:rPr lang="en-US" sz="2300" dirty="0"/>
              <a:t>	However, later that day, he acutely decompensated with hypotension (65/45 mmHg) and altered mental status with decorticate posturing of the right upper extremity and roving eye movements. He required emergent intubation and was transferred to the ICU. Labs showed an extensive drop of hemoglobin from 8.0 g/dL to 3.4 g/dL, and he received a massive transfusion. Active treatment for nephrotic syndrome exacerbation was placed on hold. CT angiography revealed large bilateral retroperitoneal hematomas, with active extravasation on the right </a:t>
            </a:r>
            <a:r>
              <a:rPr lang="en-US" sz="2300" b="1" dirty="0"/>
              <a:t>(Figure 1)</a:t>
            </a:r>
            <a:r>
              <a:rPr lang="en-US" sz="2300" dirty="0"/>
              <a:t>. Per chart review, the patient was found to have a prior retroperitoneal hematoma following renal biopsy three years earlier, suggesting a possible predisposition to recurrent bleeding. He underwent emergent angiographic embolization. His course was also complicated by acute kidney injury (creatinine 3.1 mg/dL) likely due to ischemic acute tubular necrosis (ATN) from hypoperfusion.</a:t>
            </a:r>
          </a:p>
          <a:p>
            <a:endParaRPr lang="en-US" sz="2300" dirty="0"/>
          </a:p>
          <a:p>
            <a:r>
              <a:rPr lang="en-US" sz="2300" dirty="0"/>
              <a:t> 	Renal function subsequently improved with supportive care, and diuretics were restarted as urine output increased. He was successfully extubated, transitioned out of the ICU, and slowly and gradually restarted on nephrotic syndrome therapy. Creatinine returned to 0.7 mg/dL, and he was discharged in stable condition without major neurologic deficits. </a:t>
            </a:r>
          </a:p>
        </p:txBody>
      </p:sp>
      <p:sp>
        <p:nvSpPr>
          <p:cNvPr id="13" name="TextBox 12">
            <a:extLst>
              <a:ext uri="{FF2B5EF4-FFF2-40B4-BE49-F238E27FC236}">
                <a16:creationId xmlns:a16="http://schemas.microsoft.com/office/drawing/2014/main" id="{6DA484C9-E253-95AF-C1E9-7EB8CA4A2219}"/>
              </a:ext>
            </a:extLst>
          </p:cNvPr>
          <p:cNvSpPr txBox="1"/>
          <p:nvPr/>
        </p:nvSpPr>
        <p:spPr>
          <a:xfrm>
            <a:off x="11236669" y="18830208"/>
            <a:ext cx="8682118" cy="430887"/>
          </a:xfrm>
          <a:prstGeom prst="rect">
            <a:avLst/>
          </a:prstGeom>
          <a:noFill/>
        </p:spPr>
        <p:txBody>
          <a:bodyPr wrap="square" rtlCol="0">
            <a:spAutoFit/>
          </a:bodyPr>
          <a:lstStyle/>
          <a:p>
            <a:r>
              <a:rPr lang="en-US" sz="2200" b="1" dirty="0">
                <a:latin typeface="Arial" panose="020B0604020202020204" pitchFamily="34" charset="0"/>
                <a:cs typeface="Arial" panose="020B0604020202020204" pitchFamily="34" charset="0"/>
              </a:rPr>
              <a:t>Figure 1: </a:t>
            </a:r>
            <a:r>
              <a:rPr lang="en-US" sz="2200" dirty="0">
                <a:latin typeface="Arial" panose="020B0604020202020204" pitchFamily="34" charset="0"/>
                <a:cs typeface="Arial" panose="020B0604020202020204" pitchFamily="34" charset="0"/>
              </a:rPr>
              <a:t>CTA of Abdomen &amp; Pelvis with radiological impression  </a:t>
            </a:r>
          </a:p>
        </p:txBody>
      </p:sp>
      <p:pic>
        <p:nvPicPr>
          <p:cNvPr id="2" name="Picture 1" descr="CTA of abd and pelvis ">
            <a:extLst>
              <a:ext uri="{FF2B5EF4-FFF2-40B4-BE49-F238E27FC236}">
                <a16:creationId xmlns:a16="http://schemas.microsoft.com/office/drawing/2014/main" id="{F06074AC-0C03-9D39-7010-EBA926F89410}"/>
              </a:ext>
            </a:extLst>
          </p:cNvPr>
          <p:cNvPicPr>
            <a:picLocks noChangeAspect="1"/>
          </p:cNvPicPr>
          <p:nvPr/>
        </p:nvPicPr>
        <p:blipFill>
          <a:blip r:embed="rId2">
            <a:extLst>
              <a:ext uri="{28A0092B-C50C-407E-A947-70E740481C1C}">
                <a14:useLocalDpi xmlns:a14="http://schemas.microsoft.com/office/drawing/2010/main" val="0"/>
              </a:ext>
            </a:extLst>
          </a:blip>
          <a:srcRect l="10931" t="12528" r="14048" b="17578"/>
          <a:stretch>
            <a:fillRect/>
          </a:stretch>
        </p:blipFill>
        <p:spPr bwMode="auto">
          <a:xfrm>
            <a:off x="11321512" y="19464154"/>
            <a:ext cx="8571080" cy="5573254"/>
          </a:xfrm>
          <a:prstGeom prst="rect">
            <a:avLst/>
          </a:prstGeom>
          <a:noFill/>
        </p:spPr>
      </p:pic>
      <mc:AlternateContent xmlns:mc="http://schemas.openxmlformats.org/markup-compatibility/2006">
        <mc:Choice xmlns:p14="http://schemas.microsoft.com/office/powerpoint/2010/main" Requires="p14">
          <p:contentPart p14:bwMode="auto" r:id="rId3">
            <p14:nvContentPartPr>
              <p14:cNvPr id="10" name="Ink 9" descr="circle that is tracing the hamtoma. &#10;">
                <a:extLst>
                  <a:ext uri="{FF2B5EF4-FFF2-40B4-BE49-F238E27FC236}">
                    <a16:creationId xmlns:a16="http://schemas.microsoft.com/office/drawing/2014/main" id="{B6DEF4A6-C683-5FAF-1EB5-76CD9E9B42F8}"/>
                  </a:ext>
                </a:extLst>
              </p14:cNvPr>
              <p14:cNvContentPartPr/>
              <p14:nvPr/>
            </p14:nvContentPartPr>
            <p14:xfrm>
              <a:off x="12914516" y="20856042"/>
              <a:ext cx="2678794" cy="2188284"/>
            </p14:xfrm>
          </p:contentPart>
        </mc:Choice>
        <mc:Fallback>
          <p:pic>
            <p:nvPicPr>
              <p:cNvPr id="10" name="Ink 9" descr="circle that is tracing the hamtoma. &#10;">
                <a:extLst>
                  <a:ext uri="{FF2B5EF4-FFF2-40B4-BE49-F238E27FC236}">
                    <a16:creationId xmlns:a16="http://schemas.microsoft.com/office/drawing/2014/main" id="{B6DEF4A6-C683-5FAF-1EB5-76CD9E9B42F8}"/>
                  </a:ext>
                </a:extLst>
              </p:cNvPr>
              <p:cNvPicPr/>
              <p:nvPr/>
            </p:nvPicPr>
            <p:blipFill>
              <a:blip r:embed="rId4"/>
              <a:stretch>
                <a:fillRect/>
              </a:stretch>
            </p:blipFill>
            <p:spPr>
              <a:xfrm>
                <a:off x="12908396" y="20849921"/>
                <a:ext cx="2691034" cy="2200525"/>
              </a:xfrm>
              <a:prstGeom prst="rect">
                <a:avLst/>
              </a:prstGeom>
            </p:spPr>
          </p:pic>
        </mc:Fallback>
      </mc:AlternateContent>
      <p:pic>
        <p:nvPicPr>
          <p:cNvPr id="3" name="Picture 2" descr="Figure 1: CTA of Abdomen &amp; Pelvis with radiological impression stating:&#10;Large right retroperitoneal hematoma that extends from the level the kidney into the right iliopsoas muscle with small focus of contrast extravasation consistent with active hemorrhage., Additional left retroperitoneal hematoma centered in the left iliopsoas muscle. No definite extravasation of contrast to suggest active bleed., Findings consistent with hypertension.">
            <a:extLst>
              <a:ext uri="{FF2B5EF4-FFF2-40B4-BE49-F238E27FC236}">
                <a16:creationId xmlns:a16="http://schemas.microsoft.com/office/drawing/2014/main" id="{3959ECE8-D745-380B-30AC-1EEC9E2EA2C5}"/>
              </a:ext>
            </a:extLst>
          </p:cNvPr>
          <p:cNvPicPr>
            <a:picLocks noChangeAspect="1"/>
          </p:cNvPicPr>
          <p:nvPr/>
        </p:nvPicPr>
        <p:blipFill>
          <a:blip r:embed="rId5">
            <a:extLst>
              <a:ext uri="{28A0092B-C50C-407E-A947-70E740481C1C}">
                <a14:useLocalDpi xmlns:a14="http://schemas.microsoft.com/office/drawing/2010/main" val="0"/>
              </a:ext>
            </a:extLst>
          </a:blip>
          <a:srcRect l="2079" t="22729" r="1330"/>
          <a:stretch>
            <a:fillRect/>
          </a:stretch>
        </p:blipFill>
        <p:spPr bwMode="auto">
          <a:xfrm>
            <a:off x="11236669" y="25054136"/>
            <a:ext cx="8905131" cy="2005774"/>
          </a:xfrm>
          <a:prstGeom prst="rect">
            <a:avLst/>
          </a:prstGeom>
          <a:noFill/>
        </p:spPr>
      </p:pic>
      <p:sp>
        <p:nvSpPr>
          <p:cNvPr id="16" name="TextBox 15">
            <a:extLst>
              <a:ext uri="{FF2B5EF4-FFF2-40B4-BE49-F238E27FC236}">
                <a16:creationId xmlns:a16="http://schemas.microsoft.com/office/drawing/2014/main" id="{B3FEC3BE-D609-AB3F-2EC9-81567002D2A9}"/>
              </a:ext>
            </a:extLst>
          </p:cNvPr>
          <p:cNvSpPr txBox="1"/>
          <p:nvPr/>
        </p:nvSpPr>
        <p:spPr>
          <a:xfrm>
            <a:off x="20917333" y="18799430"/>
            <a:ext cx="5032721" cy="461665"/>
          </a:xfrm>
          <a:prstGeom prst="rect">
            <a:avLst/>
          </a:prstGeom>
          <a:noFill/>
        </p:spPr>
        <p:txBody>
          <a:bodyPr wrap="square" rtlCol="0">
            <a:spAutoFit/>
          </a:bodyPr>
          <a:lstStyle/>
          <a:p>
            <a:r>
              <a:rPr lang="en-US" sz="2200" b="1" dirty="0">
                <a:latin typeface="Arial" panose="020B0604020202020204" pitchFamily="34" charset="0"/>
                <a:cs typeface="Arial" panose="020B0604020202020204" pitchFamily="34" charset="0"/>
              </a:rPr>
              <a:t>Figure 2: </a:t>
            </a:r>
            <a:r>
              <a:rPr lang="en-US" sz="2400" dirty="0"/>
              <a:t>UNC Bleeding Risk Calculator</a:t>
            </a:r>
            <a:endParaRPr lang="en-US" sz="2200" dirty="0">
              <a:latin typeface="Arial" panose="020B0604020202020204" pitchFamily="34" charset="0"/>
              <a:cs typeface="Arial" panose="020B0604020202020204" pitchFamily="34" charset="0"/>
            </a:endParaRPr>
          </a:p>
        </p:txBody>
      </p:sp>
      <p:pic>
        <p:nvPicPr>
          <p:cNvPr id="15" name="Picture 14" descr="UNC bleeding risk score&#10;">
            <a:extLst>
              <a:ext uri="{FF2B5EF4-FFF2-40B4-BE49-F238E27FC236}">
                <a16:creationId xmlns:a16="http://schemas.microsoft.com/office/drawing/2014/main" id="{E1875FD6-E140-992E-229F-1827B3261701}"/>
              </a:ext>
            </a:extLst>
          </p:cNvPr>
          <p:cNvPicPr>
            <a:picLocks noChangeAspect="1"/>
          </p:cNvPicPr>
          <p:nvPr/>
        </p:nvPicPr>
        <p:blipFill>
          <a:blip r:embed="rId6"/>
          <a:stretch>
            <a:fillRect/>
          </a:stretch>
        </p:blipFill>
        <p:spPr>
          <a:xfrm>
            <a:off x="20897281" y="19375675"/>
            <a:ext cx="5238460" cy="7574978"/>
          </a:xfrm>
          <a:prstGeom prst="rect">
            <a:avLst/>
          </a:prstGeom>
          <a:solidFill>
            <a:schemeClr val="tx1"/>
          </a:solidFill>
          <a:ln>
            <a:solidFill>
              <a:schemeClr val="tx1"/>
            </a:solidFill>
          </a:ln>
        </p:spPr>
      </p:pic>
      <p:sp>
        <p:nvSpPr>
          <p:cNvPr id="57" name="Rectangle 56"/>
          <p:cNvSpPr/>
          <p:nvPr/>
        </p:nvSpPr>
        <p:spPr>
          <a:xfrm>
            <a:off x="1152027" y="14208684"/>
            <a:ext cx="9162619" cy="57752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Discussion</a:t>
            </a:r>
          </a:p>
        </p:txBody>
      </p:sp>
      <p:sp>
        <p:nvSpPr>
          <p:cNvPr id="56" name="Text Box 192"/>
          <p:cNvSpPr txBox="1">
            <a:spLocks noChangeArrowheads="1"/>
          </p:cNvSpPr>
          <p:nvPr/>
        </p:nvSpPr>
        <p:spPr bwMode="auto">
          <a:xfrm>
            <a:off x="1154205" y="14786213"/>
            <a:ext cx="9162619" cy="19836199"/>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r>
              <a:rPr lang="en-US" sz="2300" dirty="0"/>
              <a:t>	Patients with nephrotic syndrome are at increased risk for thromboembolic events, often prompting anticoagulation; however, evidence guiding optimal strategy remains limited, and current recommendations emphasize individualized decision-making. This case demonstrates that therapeutic anticoagulation in nephrotic syndrome can result in catastrophic hemorrhage when bleeding risk is underrecognized and suggests that prophylactic rather than therapeutic anticoagulation may be more appropriate in select patients.</a:t>
            </a:r>
          </a:p>
          <a:p>
            <a:endParaRPr lang="en-US" sz="2300" dirty="0"/>
          </a:p>
          <a:p>
            <a:r>
              <a:rPr lang="en-US" sz="2300" dirty="0"/>
              <a:t>	The 2021 Kidney Disease: Improving Global Outcomes (KDIGO) guidelines recommend therapeutic anticoagulation for patients with documented thromboembolic events and prophylactic anticoagulation when thrombotic risk outweighs bleeding risk in nephrotic syndrome. As no contraindications specific to nephrotic syndrome are defined, standard anticoagulation contraindications apply, including active bleeding, severe thrombocytopenia, and intracranial hemorrhage. Warfarin and heparin remain the preferred agents due to greater clinical experience and more predictable use, while direct oral anticoagulants (DOACs) are not routinely recommended given limited evidence and altered pharmacokinetics in hypoalbuminemia. However, in clinical practice, DOACs are still used due to ease of administration and outpatient convenience. Given these limitations, anticoagulation decisions rely on individualized risk stratification.</a:t>
            </a:r>
          </a:p>
          <a:p>
            <a:r>
              <a:rPr lang="en-US" sz="2300" dirty="0"/>
              <a:t> </a:t>
            </a:r>
          </a:p>
          <a:p>
            <a:r>
              <a:rPr lang="en-US" sz="2300" dirty="0"/>
              <a:t>	Risk stratification is commonly guided by tools such as the University of North Carolina (UNC) Bleeding Risk Calculator </a:t>
            </a:r>
            <a:r>
              <a:rPr lang="en-US" sz="2300" b="1" dirty="0"/>
              <a:t>(Figure 2)</a:t>
            </a:r>
            <a:r>
              <a:rPr lang="en-US" sz="2300" dirty="0"/>
              <a:t>. Thrombotic risk is driven primarily by severe hypoalbuminemia (&lt;2.5–2.9 g/dL), as seen in this patient (1.0 g/dL), along with factors such as membranous nephropathy and prior thrombotic history. Bleeding risk is increased by prior hemorrhage, concurrent antiplatelet therapy, and comorbid conditions. Although treatment-dose anticoagulation is recommended when thrombotic risk exceeds bleeding risk, these models are largely derived from membranous nephropathy populations and may not be generalizable to other etiologies.</a:t>
            </a:r>
          </a:p>
          <a:p>
            <a:endParaRPr lang="en-US" sz="2300" dirty="0"/>
          </a:p>
          <a:p>
            <a:r>
              <a:rPr lang="en-US" sz="2300" dirty="0"/>
              <a:t>	Spontaneous retroperitoneal hematoma is a rare but life-threatening complication of anticoagulation, often presenting with nonspecific symptoms such as groin pain or lower-extremity weakness prior to hemodynamic collapse. In this case, escalation to therapeutic anticoagulation in combination with aspirin likely contributed to catastrophic hemorrhage in a patient with multiple bleeding risk factors, including a prior history of hematoma after renal biopsy.</a:t>
            </a:r>
          </a:p>
          <a:p>
            <a:endParaRPr lang="en-US" sz="2300" dirty="0"/>
          </a:p>
          <a:p>
            <a:r>
              <a:rPr lang="en-US" sz="2300" dirty="0"/>
              <a:t>	This case highlights key gaps in current literature, including risk stratification in non-membranous nephrotic syndrome, the role of prior hemorrhage in guiding anticoagulation decisions, and the uncertain safety of DOACs in severe hypoalbuminemia. Clinicians should have dynamic risk–benefit assessments when initiating anticoagulation in nephrotic syndrome patients, maintain a high index of suspicion for occult bleeding, and reassess anticoagulation strategies as clinical status evolves. </a:t>
            </a:r>
          </a:p>
        </p:txBody>
      </p:sp>
      <p:sp>
        <p:nvSpPr>
          <p:cNvPr id="64" name="Rectangle 63"/>
          <p:cNvSpPr/>
          <p:nvPr/>
        </p:nvSpPr>
        <p:spPr>
          <a:xfrm>
            <a:off x="11125199" y="27502630"/>
            <a:ext cx="15106220" cy="588052"/>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a:solidFill>
                  <a:schemeClr val="accent3">
                    <a:lumMod val="20000"/>
                    <a:lumOff val="80000"/>
                  </a:schemeClr>
                </a:solidFill>
              </a:rPr>
              <a:t>Conclusion</a:t>
            </a:r>
          </a:p>
        </p:txBody>
      </p:sp>
      <p:sp>
        <p:nvSpPr>
          <p:cNvPr id="20" name="Text Box 192">
            <a:extLst>
              <a:ext uri="{FF2B5EF4-FFF2-40B4-BE49-F238E27FC236}">
                <a16:creationId xmlns:a16="http://schemas.microsoft.com/office/drawing/2014/main" id="{4082440E-D201-CDE7-D807-4D28B83F4CE6}"/>
              </a:ext>
            </a:extLst>
          </p:cNvPr>
          <p:cNvSpPr txBox="1">
            <a:spLocks noChangeArrowheads="1"/>
          </p:cNvSpPr>
          <p:nvPr/>
        </p:nvSpPr>
        <p:spPr bwMode="auto">
          <a:xfrm>
            <a:off x="11125199" y="28082481"/>
            <a:ext cx="15106220" cy="6740307"/>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r>
              <a:rPr lang="en-US" sz="2300" dirty="0"/>
              <a:t>This case underscores the importance of individualized anticoagulation strategies in nephrotic syndrome. With this patient in particular the history of prior major bleed (RP hemorrhage after renal biopsy) even if it occurred 3 years ago, conferred an important risk factor in developing re-bleeding from the previously damaged area. Nonetheless, the patient was at a heightened risk of developing VTE secondary to ongoing severe hypoalbuminemia due to nephrotic syndrome flare up which could argue to the need for adding full dose anticoagulation.</a:t>
            </a:r>
          </a:p>
          <a:p>
            <a:r>
              <a:rPr lang="en-US" sz="2300" dirty="0"/>
              <a:t> </a:t>
            </a:r>
          </a:p>
          <a:p>
            <a:r>
              <a:rPr lang="en-US" sz="2300" dirty="0"/>
              <a:t>Utilizing the tool above, the patient had 2 points on each side of the spectrum (thrombosis vs acute bleeding risk) so deciding about full dose anticoagulation vs prophylactic proved to be challenging. Since the scoring tool above was designed for thrombosis risk in membranous glomerulopathy, which our patient did not have, he might have benefitted from a customized approach tailor-made to his needs and case. He might have benefited from keeping low dose ASA alongside prophylactic anticoagulation instead of therapeutic initially and then up titrating if the need arose. </a:t>
            </a:r>
          </a:p>
          <a:p>
            <a:endParaRPr lang="en-US" sz="2300" dirty="0"/>
          </a:p>
          <a:p>
            <a:r>
              <a:rPr lang="en-US" sz="2300" dirty="0"/>
              <a:t>In retrospect, this case will serve as a prime example and as a reminder that we should always carefully weight risk vs benefit for all therapies we prescribe our patients. Clinicians should maintain a high index of suspicion for retroperitoneal hemorrhage in anticoagulated patients presenting with acute pain or hemodynamic instability and reassess anticoagulation regularly as clinical status evolves.</a:t>
            </a:r>
          </a:p>
          <a:p>
            <a:endParaRPr lang="en-US" sz="2300" dirty="0"/>
          </a:p>
        </p:txBody>
      </p:sp>
      <p:sp>
        <p:nvSpPr>
          <p:cNvPr id="42" name="TextBox 41"/>
          <p:cNvSpPr txBox="1"/>
          <p:nvPr/>
        </p:nvSpPr>
        <p:spPr>
          <a:xfrm>
            <a:off x="608631" y="36114891"/>
            <a:ext cx="2175379" cy="769441"/>
          </a:xfrm>
          <a:prstGeom prst="rect">
            <a:avLst/>
          </a:prstGeom>
          <a:noFill/>
        </p:spPr>
        <p:txBody>
          <a:bodyPr wrap="square" rtlCol="0">
            <a:spAutoFit/>
          </a:bodyPr>
          <a:lstStyle/>
          <a:p>
            <a:r>
              <a:rPr lang="en-US" sz="4400" b="1" dirty="0"/>
              <a:t>Contact</a:t>
            </a:r>
          </a:p>
        </p:txBody>
      </p:sp>
      <p:sp>
        <p:nvSpPr>
          <p:cNvPr id="41" name="TextBox 40"/>
          <p:cNvSpPr txBox="1"/>
          <p:nvPr/>
        </p:nvSpPr>
        <p:spPr>
          <a:xfrm>
            <a:off x="727058" y="36931304"/>
            <a:ext cx="4359752" cy="2677656"/>
          </a:xfrm>
          <a:prstGeom prst="rect">
            <a:avLst/>
          </a:prstGeom>
          <a:noFill/>
        </p:spPr>
        <p:txBody>
          <a:bodyPr wrap="square" rtlCol="0">
            <a:spAutoFit/>
          </a:bodyPr>
          <a:lstStyle/>
          <a:p>
            <a:pPr algn="l" rtl="0" fontAlgn="base"/>
            <a:r>
              <a:rPr lang="en-US" sz="2400" b="0" i="0" u="none" strike="noStrike" dirty="0">
                <a:solidFill>
                  <a:srgbClr val="000000"/>
                </a:solidFill>
                <a:effectLst/>
                <a:latin typeface="Calibri" panose="020F0502020204030204" pitchFamily="34" charset="0"/>
              </a:rPr>
              <a:t>Elise A. Peyroux</a:t>
            </a:r>
          </a:p>
          <a:p>
            <a:pPr algn="l" rtl="0" fontAlgn="base"/>
            <a:r>
              <a:rPr lang="en-US" sz="2400" dirty="0">
                <a:solidFill>
                  <a:srgbClr val="000000"/>
                </a:solidFill>
                <a:latin typeface="Calibri" panose="020F0502020204030204" pitchFamily="34" charset="0"/>
              </a:rPr>
              <a:t>epeyro@lsuhsc.edu</a:t>
            </a:r>
          </a:p>
          <a:p>
            <a:pPr algn="l" rtl="0" fontAlgn="base"/>
            <a:endParaRPr lang="en-US" sz="2400" dirty="0">
              <a:solidFill>
                <a:srgbClr val="000000"/>
              </a:solidFill>
              <a:latin typeface="Calibri" panose="020F0502020204030204" pitchFamily="34" charset="0"/>
            </a:endParaRPr>
          </a:p>
          <a:p>
            <a:pPr algn="l" rtl="0" fontAlgn="base"/>
            <a:r>
              <a:rPr lang="en-US" sz="2400" dirty="0">
                <a:solidFill>
                  <a:srgbClr val="000000"/>
                </a:solidFill>
                <a:latin typeface="Calibri" panose="020F0502020204030204" pitchFamily="34" charset="0"/>
              </a:rPr>
              <a:t>Angel R. Castro Seda, MD</a:t>
            </a:r>
          </a:p>
          <a:p>
            <a:pPr fontAlgn="base"/>
            <a:r>
              <a:rPr lang="en-US" sz="2400" dirty="0">
                <a:solidFill>
                  <a:srgbClr val="000000"/>
                </a:solidFill>
                <a:latin typeface="Calibri" panose="020F0502020204030204" pitchFamily="34" charset="0"/>
              </a:rPr>
              <a:t>arcs3333@gmail.com</a:t>
            </a:r>
          </a:p>
          <a:p>
            <a:pPr algn="l" rtl="0" fontAlgn="base"/>
            <a:endParaRPr lang="en-US" sz="2400" b="0" i="0" u="none" strike="noStrike" dirty="0">
              <a:solidFill>
                <a:srgbClr val="000000"/>
              </a:solidFill>
              <a:effectLst/>
              <a:latin typeface="Calibri" panose="020F0502020204030204" pitchFamily="34" charset="0"/>
            </a:endParaRPr>
          </a:p>
          <a:p>
            <a:pPr algn="l" rtl="0" fontAlgn="base"/>
            <a:endParaRPr lang="en-US" sz="2400" b="0" i="0" u="none" strike="noStrike" dirty="0">
              <a:solidFill>
                <a:srgbClr val="000000"/>
              </a:solidFill>
              <a:effectLst/>
              <a:latin typeface="Calibri" panose="020F0502020204030204" pitchFamily="34" charset="0"/>
            </a:endParaRPr>
          </a:p>
        </p:txBody>
      </p:sp>
      <p:sp>
        <p:nvSpPr>
          <p:cNvPr id="46" name="TextBox 45"/>
          <p:cNvSpPr txBox="1"/>
          <p:nvPr/>
        </p:nvSpPr>
        <p:spPr>
          <a:xfrm>
            <a:off x="5399314" y="36161863"/>
            <a:ext cx="3015378" cy="769441"/>
          </a:xfrm>
          <a:prstGeom prst="rect">
            <a:avLst/>
          </a:prstGeom>
          <a:noFill/>
        </p:spPr>
        <p:txBody>
          <a:bodyPr wrap="square" rtlCol="0">
            <a:spAutoFit/>
          </a:bodyPr>
          <a:lstStyle/>
          <a:p>
            <a:r>
              <a:rPr lang="en-US" sz="4400" b="1" dirty="0"/>
              <a:t>References</a:t>
            </a:r>
          </a:p>
        </p:txBody>
      </p:sp>
      <p:sp>
        <p:nvSpPr>
          <p:cNvPr id="43" name="TextBox 42"/>
          <p:cNvSpPr txBox="1"/>
          <p:nvPr/>
        </p:nvSpPr>
        <p:spPr>
          <a:xfrm>
            <a:off x="4963886" y="36884332"/>
            <a:ext cx="17068800" cy="3139321"/>
          </a:xfrm>
          <a:prstGeom prst="rect">
            <a:avLst/>
          </a:prstGeom>
          <a:noFill/>
        </p:spPr>
        <p:txBody>
          <a:bodyPr wrap="square" tIns="91440" bIns="91440" numCol="1" spcCol="457200" rtlCol="0">
            <a:spAutoFit/>
          </a:bodyPr>
          <a:lstStyle/>
          <a:p>
            <a:pPr marL="342900" indent="-342900">
              <a:buFont typeface="+mj-lt"/>
              <a:buAutoNum type="arabicPeriod"/>
            </a:pPr>
            <a:r>
              <a:rPr lang="en-US" sz="1600" dirty="0"/>
              <a:t>KDIGO 2021 Clinical Practice Guideline for the Management of Glomerular Diseases Kidney Disease: Improving Global Outcomes (KDIGO) Glomerular Diseases Work Group et </a:t>
            </a:r>
            <a:r>
              <a:rPr lang="en-US" sz="1600" dirty="0" err="1"/>
              <a:t>al.Kidney</a:t>
            </a:r>
            <a:r>
              <a:rPr lang="en-US" sz="1600" dirty="0"/>
              <a:t> International, Volume 100, Issue 4, S1 - S276</a:t>
            </a:r>
          </a:p>
          <a:p>
            <a:pPr marL="342900" indent="-342900">
              <a:buFont typeface="+mj-lt"/>
              <a:buAutoNum type="arabicPeriod"/>
            </a:pPr>
            <a:r>
              <a:rPr lang="es-PR" sz="1600" dirty="0" err="1"/>
              <a:t>Vivarelli</a:t>
            </a:r>
            <a:r>
              <a:rPr lang="es-PR" sz="1600" dirty="0"/>
              <a:t>, M., </a:t>
            </a:r>
            <a:r>
              <a:rPr lang="es-PR" sz="1600" dirty="0" err="1"/>
              <a:t>Massella</a:t>
            </a:r>
            <a:r>
              <a:rPr lang="es-PR" sz="1600" dirty="0"/>
              <a:t>, L., </a:t>
            </a:r>
            <a:r>
              <a:rPr lang="es-PR" sz="1600" dirty="0" err="1"/>
              <a:t>Ruggiero</a:t>
            </a:r>
            <a:r>
              <a:rPr lang="es-PR" sz="1600" dirty="0"/>
              <a:t>, B., &amp; Emma, F. (2017). </a:t>
            </a:r>
            <a:r>
              <a:rPr lang="en-US" sz="1600" dirty="0"/>
              <a:t>Minimal Change Disease. </a:t>
            </a:r>
            <a:r>
              <a:rPr lang="en-US" sz="1600" i="1" dirty="0"/>
              <a:t>Clinical journal of the American Society of Nephrology : CJASN</a:t>
            </a:r>
            <a:r>
              <a:rPr lang="en-US" sz="1600" dirty="0"/>
              <a:t>, </a:t>
            </a:r>
            <a:r>
              <a:rPr lang="en-US" sz="1600" i="1" dirty="0"/>
              <a:t>12</a:t>
            </a:r>
            <a:r>
              <a:rPr lang="en-US" sz="1600" dirty="0"/>
              <a:t>(2), 332–345. https://doi.org/10.2215/CJN.05000516Li, J. X., &amp; Cummins, C. L. (2022). Fresh insights into glucocorticoid-induced diabetes mellitus and new therapeutic directions. </a:t>
            </a:r>
            <a:r>
              <a:rPr lang="en-US" sz="1600" i="1" dirty="0"/>
              <a:t>Nature reviews. Endocrinology</a:t>
            </a:r>
            <a:r>
              <a:rPr lang="en-US" sz="1600" dirty="0"/>
              <a:t>, </a:t>
            </a:r>
            <a:r>
              <a:rPr lang="en-US" sz="1600" i="1" dirty="0"/>
              <a:t>18</a:t>
            </a:r>
            <a:r>
              <a:rPr lang="en-US" sz="1600" dirty="0"/>
              <a:t>(9), 540–557. https://doi.org/10.1038/s41574-022-00683-6</a:t>
            </a:r>
          </a:p>
          <a:p>
            <a:pPr marL="342900" indent="-342900">
              <a:buFont typeface="+mj-lt"/>
              <a:buAutoNum type="arabicPeriod"/>
            </a:pPr>
            <a:r>
              <a:rPr lang="en-US" sz="1600" dirty="0" err="1"/>
              <a:t>Kelddal</a:t>
            </a:r>
            <a:r>
              <a:rPr lang="en-US" sz="1600" dirty="0"/>
              <a:t>, S., Nykjær, K. M., Gregersen, J. W., &amp; Birn, H. (2019). Prophylactic anticoagulation in nephrotic syndrome prevents thromboembolic complications. </a:t>
            </a:r>
            <a:r>
              <a:rPr lang="en-US" sz="1600" i="1" dirty="0"/>
              <a:t>BMC nephrology</a:t>
            </a:r>
            <a:r>
              <a:rPr lang="en-US" sz="1600" dirty="0"/>
              <a:t>, </a:t>
            </a:r>
            <a:r>
              <a:rPr lang="en-US" sz="1600" i="1" dirty="0"/>
              <a:t>20</a:t>
            </a:r>
            <a:r>
              <a:rPr lang="en-US" sz="1600" dirty="0"/>
              <a:t>(1), 139. https://doi.org/10.1186/s12882-019-1336-8</a:t>
            </a:r>
          </a:p>
          <a:p>
            <a:pPr marL="342900" indent="-342900">
              <a:buFont typeface="+mj-lt"/>
              <a:buAutoNum type="arabicPeriod"/>
            </a:pPr>
            <a:r>
              <a:rPr lang="en-US" sz="1600" dirty="0" err="1"/>
              <a:t>Lukies</a:t>
            </a:r>
            <a:r>
              <a:rPr lang="en-US" sz="1600" dirty="0"/>
              <a:t>, M., Gipson, J., Tan, S. Y., &amp; Clements, W. (2023). Spontaneous Retroperitoneal </a:t>
            </a:r>
            <a:r>
              <a:rPr lang="en-US" sz="1600" dirty="0" err="1"/>
              <a:t>Haemorrhage</a:t>
            </a:r>
            <a:r>
              <a:rPr lang="en-US" sz="1600" dirty="0"/>
              <a:t>: Efficacy of Conservative Management and </a:t>
            </a:r>
            <a:r>
              <a:rPr lang="en-US" sz="1600" dirty="0" err="1"/>
              <a:t>Embolisation</a:t>
            </a:r>
            <a:r>
              <a:rPr lang="en-US" sz="1600" dirty="0"/>
              <a:t>. </a:t>
            </a:r>
            <a:r>
              <a:rPr lang="en-US" sz="1600" i="1" dirty="0"/>
              <a:t>Cardiovascular and interventional radiology</a:t>
            </a:r>
            <a:r>
              <a:rPr lang="en-US" sz="1600" dirty="0"/>
              <a:t>, </a:t>
            </a:r>
            <a:r>
              <a:rPr lang="en-US" sz="1600" i="1" dirty="0"/>
              <a:t>46</a:t>
            </a:r>
            <a:r>
              <a:rPr lang="en-US" sz="1600" dirty="0"/>
              <a:t>(4), 488–495. https://doi.org/10.1007/s00270-023-03359-4</a:t>
            </a:r>
          </a:p>
          <a:p>
            <a:pPr marL="342900" indent="-342900">
              <a:buFont typeface="+mj-lt"/>
              <a:buAutoNum type="arabicPeriod"/>
            </a:pPr>
            <a:r>
              <a:rPr lang="en-US" sz="1600" dirty="0" err="1"/>
              <a:t>Glassock</a:t>
            </a:r>
            <a:r>
              <a:rPr lang="en-US" sz="1600" dirty="0"/>
              <a:t> R. J. (2007). Prophylactic anticoagulation in nephrotic syndrome: a clinical conundrum. </a:t>
            </a:r>
            <a:r>
              <a:rPr lang="en-US" sz="1600" i="1" dirty="0"/>
              <a:t>Journal of the American Society of Nephrology : JASN</a:t>
            </a:r>
            <a:r>
              <a:rPr lang="en-US" sz="1600" dirty="0"/>
              <a:t>, </a:t>
            </a:r>
            <a:r>
              <a:rPr lang="en-US" sz="1600" i="1" dirty="0"/>
              <a:t>18</a:t>
            </a:r>
            <a:r>
              <a:rPr lang="en-US" sz="1600" dirty="0"/>
              <a:t>(8), 2221–2225. https://doi.org/10.1681/ASN.2006111300</a:t>
            </a:r>
          </a:p>
          <a:p>
            <a:pPr marL="342900" indent="-342900">
              <a:buFont typeface="+mj-lt"/>
              <a:buAutoNum type="arabicPeriod"/>
            </a:pPr>
            <a:r>
              <a:rPr lang="en-US" sz="1600" dirty="0"/>
              <a:t>https://www.med.unc.edu/gntools/bleedrisk.html</a:t>
            </a:r>
          </a:p>
        </p:txBody>
      </p:sp>
      <p:pic>
        <p:nvPicPr>
          <p:cNvPr id="12" name="Picture 11" descr="LSUHSC SOM Logo">
            <a:extLst>
              <a:ext uri="{FF2B5EF4-FFF2-40B4-BE49-F238E27FC236}">
                <a16:creationId xmlns:a16="http://schemas.microsoft.com/office/drawing/2014/main" id="{4313A01B-9D3F-7CDE-5014-7ACAA9147E7C}"/>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432434" y="36931304"/>
            <a:ext cx="4250737" cy="1789784"/>
          </a:xfrm>
          <a:prstGeom prst="rect">
            <a:avLst/>
          </a:prstGeom>
        </p:spPr>
      </p:pic>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Custom 4">
      <a:dk1>
        <a:sysClr val="windowText" lastClr="000000"/>
      </a:dk1>
      <a:lt1>
        <a:sysClr val="window" lastClr="FFFFFF"/>
      </a:lt1>
      <a:dk2>
        <a:srgbClr val="632E62"/>
      </a:dk2>
      <a:lt2>
        <a:srgbClr val="EAE5EB"/>
      </a:lt2>
      <a:accent1>
        <a:srgbClr val="665EB8"/>
      </a:accent1>
      <a:accent2>
        <a:srgbClr val="D7BBED"/>
      </a:accent2>
      <a:accent3>
        <a:srgbClr val="665EB8"/>
      </a:accent3>
      <a:accent4>
        <a:srgbClr val="665EB8"/>
      </a:accent4>
      <a:accent5>
        <a:srgbClr val="45A5ED"/>
      </a:accent5>
      <a:accent6>
        <a:srgbClr val="5982DB"/>
      </a:accent6>
      <a:hlink>
        <a:srgbClr val="0066FF"/>
      </a:hlink>
      <a:folHlink>
        <a:srgbClr val="66669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43ce1187-5bf1-4b33-b399-c323ce656b3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05BCC1DD97BDF41BB49C51E60384515" ma:contentTypeVersion="16" ma:contentTypeDescription="Create a new document." ma:contentTypeScope="" ma:versionID="67c99d1aa328fec560b31a8c3e33e80d">
  <xsd:schema xmlns:xsd="http://www.w3.org/2001/XMLSchema" xmlns:xs="http://www.w3.org/2001/XMLSchema" xmlns:p="http://schemas.microsoft.com/office/2006/metadata/properties" xmlns:ns3="43ce1187-5bf1-4b33-b399-c323ce656b31" xmlns:ns4="24479447-c0b8-474a-b99b-efa6a3cb4718" targetNamespace="http://schemas.microsoft.com/office/2006/metadata/properties" ma:root="true" ma:fieldsID="f2545db08311a794e9a4b42381f2169f" ns3:_="" ns4:_="">
    <xsd:import namespace="43ce1187-5bf1-4b33-b399-c323ce656b31"/>
    <xsd:import namespace="24479447-c0b8-474a-b99b-efa6a3cb4718"/>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3:MediaServiceAutoTags" minOccurs="0"/>
                <xsd:element ref="ns3:MediaServiceOCR" minOccurs="0"/>
                <xsd:element ref="ns3:MediaServiceGenerationTime" minOccurs="0"/>
                <xsd:element ref="ns3:MediaServiceEventHashCode" minOccurs="0"/>
                <xsd:element ref="ns3:MediaServiceSystemTags" minOccurs="0"/>
                <xsd:element ref="ns4:SharedWithUsers" minOccurs="0"/>
                <xsd:element ref="ns4:SharedWithDetails" minOccurs="0"/>
                <xsd:element ref="ns4:SharingHintHash" minOccurs="0"/>
                <xsd:element ref="ns3:MediaServiceSearchProperties" minOccurs="0"/>
                <xsd:element ref="ns3:MediaServiceDateTaken"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ce1187-5bf1-4b33-b399-c323ce656b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4479447-c0b8-474a-b99b-efa6a3cb4718"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D55AF64-66E1-4E51-AC55-A823732308A3}">
  <ds:schemaRefs>
    <ds:schemaRef ds:uri="http://purl.org/dc/elements/1.1/"/>
    <ds:schemaRef ds:uri="http://www.w3.org/XML/1998/namespace"/>
    <ds:schemaRef ds:uri="43ce1187-5bf1-4b33-b399-c323ce656b31"/>
    <ds:schemaRef ds:uri="24479447-c0b8-474a-b99b-efa6a3cb4718"/>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purl.org/dc/dcmitype/"/>
    <ds:schemaRef ds:uri="http://purl.org/dc/terms/"/>
  </ds:schemaRefs>
</ds:datastoreItem>
</file>

<file path=customXml/itemProps2.xml><?xml version="1.0" encoding="utf-8"?>
<ds:datastoreItem xmlns:ds="http://schemas.openxmlformats.org/officeDocument/2006/customXml" ds:itemID="{F6C64CB3-20D1-4D0D-B62D-D87F5401DE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ce1187-5bf1-4b33-b399-c323ce656b31"/>
    <ds:schemaRef ds:uri="24479447-c0b8-474a-b99b-efa6a3cb47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ADF6DF2-B9C1-4EE0-A964-DB50AA1DFDA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5132</TotalTime>
  <Words>1799</Words>
  <Application>Microsoft Office PowerPoint</Application>
  <PresentationFormat>Custom</PresentationFormat>
  <Paragraphs>51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44x30</dc:title>
  <dc:creator>Jay Larson</dc:creator>
  <dc:description>Quality poster printing
www.genigraphics.com
1-800-790-4001</dc:description>
  <cp:lastModifiedBy>Elise Peyroux</cp:lastModifiedBy>
  <cp:revision>91</cp:revision>
  <cp:lastPrinted>2013-02-12T02:21:55Z</cp:lastPrinted>
  <dcterms:created xsi:type="dcterms:W3CDTF">2013-02-10T21:14:48Z</dcterms:created>
  <dcterms:modified xsi:type="dcterms:W3CDTF">2026-04-16T17:11:54Z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0x010100F05BCC1DD97BDF41BB49C51E60384515</vt:lpwstr>
  </property>
</Properties>
</file>