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3"/>
  </p:notesMasterIdLst>
  <p:sldIdLst>
    <p:sldId id="256" r:id="rId2"/>
  </p:sldIdLst>
  <p:sldSz cx="40233600" cy="384048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09"/>
    <p:restoredTop sz="94651"/>
  </p:normalViewPr>
  <p:slideViewPr>
    <p:cSldViewPr snapToGrid="0">
      <p:cViewPr>
        <p:scale>
          <a:sx n="42" d="100"/>
          <a:sy n="42" d="100"/>
        </p:scale>
        <p:origin x="-344" y="-36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CB545950-89B8-42E0-9843-7093936EECE5}" type="datetimeFigureOut">
              <a:rPr lang="en-US" smtClean="0"/>
              <a:t>4/19/26</a:t>
            </a:fld>
            <a:endParaRPr lang="en-US"/>
          </a:p>
        </p:txBody>
      </p:sp>
      <p:sp>
        <p:nvSpPr>
          <p:cNvPr id="4" name="Slide Image Placeholder 3"/>
          <p:cNvSpPr>
            <a:spLocks noGrp="1" noRot="1" noChangeAspect="1"/>
          </p:cNvSpPr>
          <p:nvPr>
            <p:ph type="sldImg" idx="2"/>
          </p:nvPr>
        </p:nvSpPr>
        <p:spPr>
          <a:xfrm>
            <a:off x="3359150" y="857250"/>
            <a:ext cx="24257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E19DBE56-AE11-42A8-95C3-D65416218EB6}" type="slidenum">
              <a:rPr lang="en-US" smtClean="0"/>
              <a:t>‹#›</a:t>
            </a:fld>
            <a:endParaRPr lang="en-US"/>
          </a:p>
        </p:txBody>
      </p:sp>
    </p:spTree>
    <p:extLst>
      <p:ext uri="{BB962C8B-B14F-4D97-AF65-F5344CB8AC3E}">
        <p14:creationId xmlns:p14="http://schemas.microsoft.com/office/powerpoint/2010/main" val="1766620764"/>
      </p:ext>
    </p:extLst>
  </p:cSld>
  <p:clrMap bg1="lt1" tx1="dk1" bg2="lt2" tx2="dk2" accent1="accent1" accent2="accent2" accent3="accent3" accent4="accent4" accent5="accent5" accent6="accent6" hlink="hlink" folHlink="folHlink"/>
  <p:notesStyle>
    <a:lvl1pPr marL="0" algn="l" defTabSz="4493544" rtl="0" eaLnBrk="1" latinLnBrk="0" hangingPunct="1">
      <a:defRPr sz="5897" kern="1200">
        <a:solidFill>
          <a:schemeClr val="tx1"/>
        </a:solidFill>
        <a:latin typeface="+mn-lt"/>
        <a:ea typeface="+mn-ea"/>
        <a:cs typeface="+mn-cs"/>
      </a:defRPr>
    </a:lvl1pPr>
    <a:lvl2pPr marL="2246772" algn="l" defTabSz="4493544" rtl="0" eaLnBrk="1" latinLnBrk="0" hangingPunct="1">
      <a:defRPr sz="5897" kern="1200">
        <a:solidFill>
          <a:schemeClr val="tx1"/>
        </a:solidFill>
        <a:latin typeface="+mn-lt"/>
        <a:ea typeface="+mn-ea"/>
        <a:cs typeface="+mn-cs"/>
      </a:defRPr>
    </a:lvl2pPr>
    <a:lvl3pPr marL="4493544" algn="l" defTabSz="4493544" rtl="0" eaLnBrk="1" latinLnBrk="0" hangingPunct="1">
      <a:defRPr sz="5897" kern="1200">
        <a:solidFill>
          <a:schemeClr val="tx1"/>
        </a:solidFill>
        <a:latin typeface="+mn-lt"/>
        <a:ea typeface="+mn-ea"/>
        <a:cs typeface="+mn-cs"/>
      </a:defRPr>
    </a:lvl3pPr>
    <a:lvl4pPr marL="6740317" algn="l" defTabSz="4493544" rtl="0" eaLnBrk="1" latinLnBrk="0" hangingPunct="1">
      <a:defRPr sz="5897" kern="1200">
        <a:solidFill>
          <a:schemeClr val="tx1"/>
        </a:solidFill>
        <a:latin typeface="+mn-lt"/>
        <a:ea typeface="+mn-ea"/>
        <a:cs typeface="+mn-cs"/>
      </a:defRPr>
    </a:lvl4pPr>
    <a:lvl5pPr marL="8987089" algn="l" defTabSz="4493544" rtl="0" eaLnBrk="1" latinLnBrk="0" hangingPunct="1">
      <a:defRPr sz="5897" kern="1200">
        <a:solidFill>
          <a:schemeClr val="tx1"/>
        </a:solidFill>
        <a:latin typeface="+mn-lt"/>
        <a:ea typeface="+mn-ea"/>
        <a:cs typeface="+mn-cs"/>
      </a:defRPr>
    </a:lvl5pPr>
    <a:lvl6pPr marL="11233861" algn="l" defTabSz="4493544" rtl="0" eaLnBrk="1" latinLnBrk="0" hangingPunct="1">
      <a:defRPr sz="5897" kern="1200">
        <a:solidFill>
          <a:schemeClr val="tx1"/>
        </a:solidFill>
        <a:latin typeface="+mn-lt"/>
        <a:ea typeface="+mn-ea"/>
        <a:cs typeface="+mn-cs"/>
      </a:defRPr>
    </a:lvl6pPr>
    <a:lvl7pPr marL="13480633" algn="l" defTabSz="4493544" rtl="0" eaLnBrk="1" latinLnBrk="0" hangingPunct="1">
      <a:defRPr sz="5897" kern="1200">
        <a:solidFill>
          <a:schemeClr val="tx1"/>
        </a:solidFill>
        <a:latin typeface="+mn-lt"/>
        <a:ea typeface="+mn-ea"/>
        <a:cs typeface="+mn-cs"/>
      </a:defRPr>
    </a:lvl7pPr>
    <a:lvl8pPr marL="15727406" algn="l" defTabSz="4493544" rtl="0" eaLnBrk="1" latinLnBrk="0" hangingPunct="1">
      <a:defRPr sz="5897" kern="1200">
        <a:solidFill>
          <a:schemeClr val="tx1"/>
        </a:solidFill>
        <a:latin typeface="+mn-lt"/>
        <a:ea typeface="+mn-ea"/>
        <a:cs typeface="+mn-cs"/>
      </a:defRPr>
    </a:lvl8pPr>
    <a:lvl9pPr marL="17974178" algn="l" defTabSz="4493544" rtl="0" eaLnBrk="1" latinLnBrk="0" hangingPunct="1">
      <a:defRPr sz="589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Rot="1" noChangeAspect="1" noChangeArrowheads="1" noTextEdit="1"/>
          </p:cNvSpPr>
          <p:nvPr>
            <p:ph type="sldImg"/>
          </p:nvPr>
        </p:nvSpPr>
        <p:spPr bwMode="auto">
          <a:xfrm>
            <a:off x="3257550" y="492125"/>
            <a:ext cx="2738438" cy="2614613"/>
          </a:xfrm>
          <a:prstGeom prst="rect">
            <a:avLst/>
          </a:prstGeom>
          <a:noFill/>
          <a:ln w="12700">
            <a:solidFill>
              <a:srgbClr val="000000"/>
            </a:solidFill>
            <a:miter lim="800000"/>
            <a:headEnd/>
            <a:tailEnd/>
          </a:ln>
        </p:spPr>
      </p:sp>
      <p:sp>
        <p:nvSpPr>
          <p:cNvPr id="3075" name="Rectangle 3"/>
          <p:cNvSpPr>
            <a:spLocks noGrp="1" noChangeArrowheads="1"/>
          </p:cNvSpPr>
          <p:nvPr>
            <p:ph type="body" idx="1"/>
          </p:nvPr>
        </p:nvSpPr>
        <p:spPr bwMode="auto">
          <a:xfrm>
            <a:off x="1252539" y="3270250"/>
            <a:ext cx="6746875" cy="3054350"/>
          </a:xfrm>
          <a:prstGeom prst="rect">
            <a:avLst/>
          </a:prstGeom>
          <a:noFill/>
          <a:ln>
            <a:miter lim="800000"/>
            <a:headEnd/>
            <a:tailEnd/>
          </a:ln>
        </p:spPr>
        <p:txBody>
          <a:bodyPr lIns="87563" tIns="43782" rIns="87563" bIns="43782"/>
          <a:lstStyle/>
          <a:p>
            <a:pPr eaLnBrk="1" hangingPunct="1"/>
            <a:endParaRPr lang="en-US">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17520" y="11931022"/>
            <a:ext cx="34198560" cy="8231505"/>
          </a:xfrm>
        </p:spPr>
        <p:txBody>
          <a:bodyPr/>
          <a:lstStyle/>
          <a:p>
            <a:r>
              <a:rPr lang="en-US"/>
              <a:t>Click to edit Master title style</a:t>
            </a:r>
          </a:p>
        </p:txBody>
      </p:sp>
      <p:sp>
        <p:nvSpPr>
          <p:cNvPr id="3" name="Subtitle 2"/>
          <p:cNvSpPr>
            <a:spLocks noGrp="1"/>
          </p:cNvSpPr>
          <p:nvPr>
            <p:ph type="subTitle" idx="1"/>
          </p:nvPr>
        </p:nvSpPr>
        <p:spPr>
          <a:xfrm>
            <a:off x="6035040" y="21762720"/>
            <a:ext cx="28163520" cy="9814560"/>
          </a:xfrm>
        </p:spPr>
        <p:txBody>
          <a:bodyPr/>
          <a:lstStyle>
            <a:lvl1pPr marL="0" indent="0" algn="ctr">
              <a:buNone/>
              <a:defRPr/>
            </a:lvl1pPr>
            <a:lvl2pPr marL="410072" indent="0" algn="ctr">
              <a:buNone/>
              <a:defRPr/>
            </a:lvl2pPr>
            <a:lvl3pPr marL="820146" indent="0" algn="ctr">
              <a:buNone/>
              <a:defRPr/>
            </a:lvl3pPr>
            <a:lvl4pPr marL="1230219" indent="0" algn="ctr">
              <a:buNone/>
              <a:defRPr/>
            </a:lvl4pPr>
            <a:lvl5pPr marL="1640289" indent="0" algn="ctr">
              <a:buNone/>
              <a:defRPr/>
            </a:lvl5pPr>
            <a:lvl6pPr marL="2050362" indent="0" algn="ctr">
              <a:buNone/>
              <a:defRPr/>
            </a:lvl6pPr>
            <a:lvl7pPr marL="2460436" indent="0" algn="ctr">
              <a:buNone/>
              <a:defRPr/>
            </a:lvl7pPr>
            <a:lvl8pPr marL="2870508" indent="0" algn="ctr">
              <a:buNone/>
              <a:defRPr/>
            </a:lvl8pPr>
            <a:lvl9pPr marL="328058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9A59423-5283-4F0E-9D1A-FB757D96F78D}" type="slidenum">
              <a:rPr lang="en-US"/>
              <a:pPr>
                <a:defRPr/>
              </a:pPr>
              <a:t>‹#›</a:t>
            </a:fld>
            <a:endParaRPr lang="en-US"/>
          </a:p>
        </p:txBody>
      </p:sp>
    </p:spTree>
    <p:extLst>
      <p:ext uri="{BB962C8B-B14F-4D97-AF65-F5344CB8AC3E}">
        <p14:creationId xmlns:p14="http://schemas.microsoft.com/office/powerpoint/2010/main" val="702227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2A6B1E5-5A56-4514-9CBF-24373CD77FB0}" type="slidenum">
              <a:rPr lang="en-US"/>
              <a:pPr>
                <a:defRPr/>
              </a:pPr>
              <a:t>‹#›</a:t>
            </a:fld>
            <a:endParaRPr lang="en-US"/>
          </a:p>
        </p:txBody>
      </p:sp>
    </p:spTree>
    <p:extLst>
      <p:ext uri="{BB962C8B-B14F-4D97-AF65-F5344CB8AC3E}">
        <p14:creationId xmlns:p14="http://schemas.microsoft.com/office/powerpoint/2010/main" val="3250526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9264613" y="45725"/>
            <a:ext cx="9146540" cy="3409188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822454" y="45725"/>
            <a:ext cx="27320241" cy="3409188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FD95D89-FBFC-483A-859D-2A1CFC51F676}" type="slidenum">
              <a:rPr lang="en-US"/>
              <a:pPr>
                <a:defRPr/>
              </a:pPr>
              <a:t>‹#›</a:t>
            </a:fld>
            <a:endParaRPr lang="en-US"/>
          </a:p>
        </p:txBody>
      </p:sp>
    </p:spTree>
    <p:extLst>
      <p:ext uri="{BB962C8B-B14F-4D97-AF65-F5344CB8AC3E}">
        <p14:creationId xmlns:p14="http://schemas.microsoft.com/office/powerpoint/2010/main" val="10105626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92321" y="45728"/>
            <a:ext cx="31048960" cy="3966209"/>
          </a:xfrm>
        </p:spPr>
        <p:txBody>
          <a:bodyPr/>
          <a:lstStyle/>
          <a:p>
            <a:r>
              <a:rPr lang="en-US"/>
              <a:t>Click to edit Master title style</a:t>
            </a:r>
          </a:p>
        </p:txBody>
      </p:sp>
      <p:sp>
        <p:nvSpPr>
          <p:cNvPr id="3" name="Text Placeholder 2"/>
          <p:cNvSpPr>
            <a:spLocks noGrp="1"/>
          </p:cNvSpPr>
          <p:nvPr>
            <p:ph type="body" sz="half" idx="1"/>
          </p:nvPr>
        </p:nvSpPr>
        <p:spPr>
          <a:xfrm>
            <a:off x="1822456" y="6311266"/>
            <a:ext cx="18233389" cy="278263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20177761" y="6311266"/>
            <a:ext cx="18233390" cy="138207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20177761" y="20314925"/>
            <a:ext cx="18233390" cy="138226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3138834E-12F4-40ED-AA13-50A65C03A844}" type="slidenum">
              <a:rPr lang="en-US"/>
              <a:pPr>
                <a:defRPr/>
              </a:pPr>
              <a:t>‹#›</a:t>
            </a:fld>
            <a:endParaRPr lang="en-US"/>
          </a:p>
        </p:txBody>
      </p:sp>
    </p:spTree>
    <p:extLst>
      <p:ext uri="{BB962C8B-B14F-4D97-AF65-F5344CB8AC3E}">
        <p14:creationId xmlns:p14="http://schemas.microsoft.com/office/powerpoint/2010/main" val="1929019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0B47E40-44F4-4FE2-8ED5-F2A691B4F744}" type="slidenum">
              <a:rPr lang="en-US"/>
              <a:pPr>
                <a:defRPr/>
              </a:pPr>
              <a:t>‹#›</a:t>
            </a:fld>
            <a:endParaRPr lang="en-US"/>
          </a:p>
        </p:txBody>
      </p:sp>
    </p:spTree>
    <p:extLst>
      <p:ext uri="{BB962C8B-B14F-4D97-AF65-F5344CB8AC3E}">
        <p14:creationId xmlns:p14="http://schemas.microsoft.com/office/powerpoint/2010/main" val="2169543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78810" y="24679275"/>
            <a:ext cx="34198560" cy="7627620"/>
          </a:xfrm>
        </p:spPr>
        <p:txBody>
          <a:bodyPr anchor="t"/>
          <a:lstStyle>
            <a:lvl1pPr algn="l">
              <a:defRPr sz="3627" b="1" cap="all"/>
            </a:lvl1pPr>
          </a:lstStyle>
          <a:p>
            <a:r>
              <a:rPr lang="en-US"/>
              <a:t>Click to edit Master title style</a:t>
            </a:r>
          </a:p>
        </p:txBody>
      </p:sp>
      <p:sp>
        <p:nvSpPr>
          <p:cNvPr id="3" name="Text Placeholder 2"/>
          <p:cNvSpPr>
            <a:spLocks noGrp="1"/>
          </p:cNvSpPr>
          <p:nvPr>
            <p:ph type="body" idx="1"/>
          </p:nvPr>
        </p:nvSpPr>
        <p:spPr>
          <a:xfrm>
            <a:off x="3178810" y="16278228"/>
            <a:ext cx="34198560" cy="8401050"/>
          </a:xfrm>
        </p:spPr>
        <p:txBody>
          <a:bodyPr anchor="b"/>
          <a:lstStyle>
            <a:lvl1pPr marL="0" indent="0">
              <a:buNone/>
              <a:defRPr sz="1814"/>
            </a:lvl1pPr>
            <a:lvl2pPr marL="410072" indent="0">
              <a:buNone/>
              <a:defRPr sz="1623"/>
            </a:lvl2pPr>
            <a:lvl3pPr marL="820146" indent="0">
              <a:buNone/>
              <a:defRPr sz="1432"/>
            </a:lvl3pPr>
            <a:lvl4pPr marL="1230219" indent="0">
              <a:buNone/>
              <a:defRPr sz="1241"/>
            </a:lvl4pPr>
            <a:lvl5pPr marL="1640289" indent="0">
              <a:buNone/>
              <a:defRPr sz="1241"/>
            </a:lvl5pPr>
            <a:lvl6pPr marL="2050362" indent="0">
              <a:buNone/>
              <a:defRPr sz="1241"/>
            </a:lvl6pPr>
            <a:lvl7pPr marL="2460436" indent="0">
              <a:buNone/>
              <a:defRPr sz="1241"/>
            </a:lvl7pPr>
            <a:lvl8pPr marL="2870508" indent="0">
              <a:buNone/>
              <a:defRPr sz="1241"/>
            </a:lvl8pPr>
            <a:lvl9pPr marL="3280580" indent="0">
              <a:buNone/>
              <a:defRPr sz="1241"/>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14253A-CD2E-4AFA-8765-6A0A4BECA381}" type="slidenum">
              <a:rPr lang="en-US"/>
              <a:pPr>
                <a:defRPr/>
              </a:pPr>
              <a:t>‹#›</a:t>
            </a:fld>
            <a:endParaRPr lang="en-US"/>
          </a:p>
        </p:txBody>
      </p:sp>
    </p:spTree>
    <p:extLst>
      <p:ext uri="{BB962C8B-B14F-4D97-AF65-F5344CB8AC3E}">
        <p14:creationId xmlns:p14="http://schemas.microsoft.com/office/powerpoint/2010/main" val="2329310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822456" y="6311266"/>
            <a:ext cx="18233389" cy="27826334"/>
          </a:xfrm>
        </p:spPr>
        <p:txBody>
          <a:bodyPr/>
          <a:lstStyle>
            <a:lvl1pPr>
              <a:defRPr sz="2482"/>
            </a:lvl1pPr>
            <a:lvl2pPr>
              <a:defRPr sz="2195"/>
            </a:lvl2pPr>
            <a:lvl3pPr>
              <a:defRPr sz="1814"/>
            </a:lvl3pPr>
            <a:lvl4pPr>
              <a:defRPr sz="1623"/>
            </a:lvl4pPr>
            <a:lvl5pPr>
              <a:defRPr sz="1623"/>
            </a:lvl5pPr>
            <a:lvl6pPr>
              <a:defRPr sz="1623"/>
            </a:lvl6pPr>
            <a:lvl7pPr>
              <a:defRPr sz="1623"/>
            </a:lvl7pPr>
            <a:lvl8pPr>
              <a:defRPr sz="1623"/>
            </a:lvl8pPr>
            <a:lvl9pPr>
              <a:defRPr sz="162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0177761" y="6311266"/>
            <a:ext cx="18233390" cy="27826334"/>
          </a:xfrm>
        </p:spPr>
        <p:txBody>
          <a:bodyPr/>
          <a:lstStyle>
            <a:lvl1pPr>
              <a:defRPr sz="2482"/>
            </a:lvl1pPr>
            <a:lvl2pPr>
              <a:defRPr sz="2195"/>
            </a:lvl2pPr>
            <a:lvl3pPr>
              <a:defRPr sz="1814"/>
            </a:lvl3pPr>
            <a:lvl4pPr>
              <a:defRPr sz="1623"/>
            </a:lvl4pPr>
            <a:lvl5pPr>
              <a:defRPr sz="1623"/>
            </a:lvl5pPr>
            <a:lvl6pPr>
              <a:defRPr sz="1623"/>
            </a:lvl6pPr>
            <a:lvl7pPr>
              <a:defRPr sz="1623"/>
            </a:lvl7pPr>
            <a:lvl8pPr>
              <a:defRPr sz="1623"/>
            </a:lvl8pPr>
            <a:lvl9pPr>
              <a:defRPr sz="162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AC51974-479F-4542-83E9-4CCCEE2EE3DA}" type="slidenum">
              <a:rPr lang="en-US"/>
              <a:pPr>
                <a:defRPr/>
              </a:pPr>
              <a:t>‹#›</a:t>
            </a:fld>
            <a:endParaRPr lang="en-US"/>
          </a:p>
        </p:txBody>
      </p:sp>
    </p:spTree>
    <p:extLst>
      <p:ext uri="{BB962C8B-B14F-4D97-AF65-F5344CB8AC3E}">
        <p14:creationId xmlns:p14="http://schemas.microsoft.com/office/powerpoint/2010/main" val="3342659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11680" y="1537336"/>
            <a:ext cx="36210240" cy="6400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011681" y="8597270"/>
            <a:ext cx="17777460" cy="3581401"/>
          </a:xfrm>
        </p:spPr>
        <p:txBody>
          <a:bodyPr anchor="b"/>
          <a:lstStyle>
            <a:lvl1pPr marL="0" indent="0">
              <a:buNone/>
              <a:defRPr sz="2195" b="1"/>
            </a:lvl1pPr>
            <a:lvl2pPr marL="410072" indent="0">
              <a:buNone/>
              <a:defRPr sz="1814" b="1"/>
            </a:lvl2pPr>
            <a:lvl3pPr marL="820146" indent="0">
              <a:buNone/>
              <a:defRPr sz="1623" b="1"/>
            </a:lvl3pPr>
            <a:lvl4pPr marL="1230219" indent="0">
              <a:buNone/>
              <a:defRPr sz="1432" b="1"/>
            </a:lvl4pPr>
            <a:lvl5pPr marL="1640289" indent="0">
              <a:buNone/>
              <a:defRPr sz="1432" b="1"/>
            </a:lvl5pPr>
            <a:lvl6pPr marL="2050362" indent="0">
              <a:buNone/>
              <a:defRPr sz="1432" b="1"/>
            </a:lvl6pPr>
            <a:lvl7pPr marL="2460436" indent="0">
              <a:buNone/>
              <a:defRPr sz="1432" b="1"/>
            </a:lvl7pPr>
            <a:lvl8pPr marL="2870508" indent="0">
              <a:buNone/>
              <a:defRPr sz="1432" b="1"/>
            </a:lvl8pPr>
            <a:lvl9pPr marL="3280580" indent="0">
              <a:buNone/>
              <a:defRPr sz="1432" b="1"/>
            </a:lvl9pPr>
          </a:lstStyle>
          <a:p>
            <a:pPr lvl="0"/>
            <a:r>
              <a:rPr lang="en-US"/>
              <a:t>Click to edit Master text styles</a:t>
            </a:r>
          </a:p>
        </p:txBody>
      </p:sp>
      <p:sp>
        <p:nvSpPr>
          <p:cNvPr id="4" name="Content Placeholder 3"/>
          <p:cNvSpPr>
            <a:spLocks noGrp="1"/>
          </p:cNvSpPr>
          <p:nvPr>
            <p:ph sz="half" idx="2"/>
          </p:nvPr>
        </p:nvSpPr>
        <p:spPr>
          <a:xfrm>
            <a:off x="2011681" y="12178671"/>
            <a:ext cx="17777460" cy="22128479"/>
          </a:xfrm>
        </p:spPr>
        <p:txBody>
          <a:bodyPr/>
          <a:lstStyle>
            <a:lvl1pPr>
              <a:defRPr sz="2195"/>
            </a:lvl1pPr>
            <a:lvl2pPr>
              <a:defRPr sz="1814"/>
            </a:lvl2pPr>
            <a:lvl3pPr>
              <a:defRPr sz="1623"/>
            </a:lvl3pPr>
            <a:lvl4pPr>
              <a:defRPr sz="1432"/>
            </a:lvl4pPr>
            <a:lvl5pPr>
              <a:defRPr sz="1432"/>
            </a:lvl5pPr>
            <a:lvl6pPr>
              <a:defRPr sz="1432"/>
            </a:lvl6pPr>
            <a:lvl7pPr>
              <a:defRPr sz="1432"/>
            </a:lvl7pPr>
            <a:lvl8pPr>
              <a:defRPr sz="1432"/>
            </a:lvl8pPr>
            <a:lvl9pPr>
              <a:defRPr sz="143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0438114" y="8597270"/>
            <a:ext cx="17783810" cy="3581401"/>
          </a:xfrm>
        </p:spPr>
        <p:txBody>
          <a:bodyPr anchor="b"/>
          <a:lstStyle>
            <a:lvl1pPr marL="0" indent="0">
              <a:buNone/>
              <a:defRPr sz="2195" b="1"/>
            </a:lvl1pPr>
            <a:lvl2pPr marL="410072" indent="0">
              <a:buNone/>
              <a:defRPr sz="1814" b="1"/>
            </a:lvl2pPr>
            <a:lvl3pPr marL="820146" indent="0">
              <a:buNone/>
              <a:defRPr sz="1623" b="1"/>
            </a:lvl3pPr>
            <a:lvl4pPr marL="1230219" indent="0">
              <a:buNone/>
              <a:defRPr sz="1432" b="1"/>
            </a:lvl4pPr>
            <a:lvl5pPr marL="1640289" indent="0">
              <a:buNone/>
              <a:defRPr sz="1432" b="1"/>
            </a:lvl5pPr>
            <a:lvl6pPr marL="2050362" indent="0">
              <a:buNone/>
              <a:defRPr sz="1432" b="1"/>
            </a:lvl6pPr>
            <a:lvl7pPr marL="2460436" indent="0">
              <a:buNone/>
              <a:defRPr sz="1432" b="1"/>
            </a:lvl7pPr>
            <a:lvl8pPr marL="2870508" indent="0">
              <a:buNone/>
              <a:defRPr sz="1432" b="1"/>
            </a:lvl8pPr>
            <a:lvl9pPr marL="3280580" indent="0">
              <a:buNone/>
              <a:defRPr sz="1432" b="1"/>
            </a:lvl9pPr>
          </a:lstStyle>
          <a:p>
            <a:pPr lvl="0"/>
            <a:r>
              <a:rPr lang="en-US"/>
              <a:t>Click to edit Master text styles</a:t>
            </a:r>
          </a:p>
        </p:txBody>
      </p:sp>
      <p:sp>
        <p:nvSpPr>
          <p:cNvPr id="6" name="Content Placeholder 5"/>
          <p:cNvSpPr>
            <a:spLocks noGrp="1"/>
          </p:cNvSpPr>
          <p:nvPr>
            <p:ph sz="quarter" idx="4"/>
          </p:nvPr>
        </p:nvSpPr>
        <p:spPr>
          <a:xfrm>
            <a:off x="20438114" y="12178671"/>
            <a:ext cx="17783810" cy="22128479"/>
          </a:xfrm>
        </p:spPr>
        <p:txBody>
          <a:bodyPr/>
          <a:lstStyle>
            <a:lvl1pPr>
              <a:defRPr sz="2195"/>
            </a:lvl1pPr>
            <a:lvl2pPr>
              <a:defRPr sz="1814"/>
            </a:lvl2pPr>
            <a:lvl3pPr>
              <a:defRPr sz="1623"/>
            </a:lvl3pPr>
            <a:lvl4pPr>
              <a:defRPr sz="1432"/>
            </a:lvl4pPr>
            <a:lvl5pPr>
              <a:defRPr sz="1432"/>
            </a:lvl5pPr>
            <a:lvl6pPr>
              <a:defRPr sz="1432"/>
            </a:lvl6pPr>
            <a:lvl7pPr>
              <a:defRPr sz="1432"/>
            </a:lvl7pPr>
            <a:lvl8pPr>
              <a:defRPr sz="1432"/>
            </a:lvl8pPr>
            <a:lvl9pPr>
              <a:defRPr sz="143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2FE3D9E-1D0A-499E-BB03-0FEB14A2FD17}" type="slidenum">
              <a:rPr lang="en-US"/>
              <a:pPr>
                <a:defRPr/>
              </a:pPr>
              <a:t>‹#›</a:t>
            </a:fld>
            <a:endParaRPr lang="en-US"/>
          </a:p>
        </p:txBody>
      </p:sp>
    </p:spTree>
    <p:extLst>
      <p:ext uri="{BB962C8B-B14F-4D97-AF65-F5344CB8AC3E}">
        <p14:creationId xmlns:p14="http://schemas.microsoft.com/office/powerpoint/2010/main" val="349263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C6BA4DA-8366-4B07-806A-F313CE2611E2}" type="slidenum">
              <a:rPr lang="en-US"/>
              <a:pPr>
                <a:defRPr/>
              </a:pPr>
              <a:t>‹#›</a:t>
            </a:fld>
            <a:endParaRPr lang="en-US"/>
          </a:p>
        </p:txBody>
      </p:sp>
    </p:spTree>
    <p:extLst>
      <p:ext uri="{BB962C8B-B14F-4D97-AF65-F5344CB8AC3E}">
        <p14:creationId xmlns:p14="http://schemas.microsoft.com/office/powerpoint/2010/main" val="1407505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6E70220-332A-4D55-A164-591430683592}" type="slidenum">
              <a:rPr lang="en-US"/>
              <a:pPr>
                <a:defRPr/>
              </a:pPr>
              <a:t>‹#›</a:t>
            </a:fld>
            <a:endParaRPr lang="en-US"/>
          </a:p>
        </p:txBody>
      </p:sp>
    </p:spTree>
    <p:extLst>
      <p:ext uri="{BB962C8B-B14F-4D97-AF65-F5344CB8AC3E}">
        <p14:creationId xmlns:p14="http://schemas.microsoft.com/office/powerpoint/2010/main" val="4255916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5" y="1529715"/>
            <a:ext cx="13237210" cy="6507480"/>
          </a:xfrm>
        </p:spPr>
        <p:txBody>
          <a:bodyPr anchor="b"/>
          <a:lstStyle>
            <a:lvl1pPr algn="l">
              <a:defRPr sz="1814" b="1"/>
            </a:lvl1pPr>
          </a:lstStyle>
          <a:p>
            <a:r>
              <a:rPr lang="en-US"/>
              <a:t>Click to edit Master title style</a:t>
            </a:r>
          </a:p>
        </p:txBody>
      </p:sp>
      <p:sp>
        <p:nvSpPr>
          <p:cNvPr id="3" name="Content Placeholder 2"/>
          <p:cNvSpPr>
            <a:spLocks noGrp="1"/>
          </p:cNvSpPr>
          <p:nvPr>
            <p:ph idx="1"/>
          </p:nvPr>
        </p:nvSpPr>
        <p:spPr>
          <a:xfrm>
            <a:off x="15730220" y="1529718"/>
            <a:ext cx="22491700" cy="32777430"/>
          </a:xfrm>
        </p:spPr>
        <p:txBody>
          <a:bodyPr/>
          <a:lstStyle>
            <a:lvl1pPr>
              <a:defRPr sz="2864"/>
            </a:lvl1pPr>
            <a:lvl2pPr>
              <a:defRPr sz="2482"/>
            </a:lvl2pPr>
            <a:lvl3pPr>
              <a:defRPr sz="2195"/>
            </a:lvl3pPr>
            <a:lvl4pPr>
              <a:defRPr sz="1814"/>
            </a:lvl4pPr>
            <a:lvl5pPr>
              <a:defRPr sz="1814"/>
            </a:lvl5pPr>
            <a:lvl6pPr>
              <a:defRPr sz="1814"/>
            </a:lvl6pPr>
            <a:lvl7pPr>
              <a:defRPr sz="1814"/>
            </a:lvl7pPr>
            <a:lvl8pPr>
              <a:defRPr sz="1814"/>
            </a:lvl8pPr>
            <a:lvl9pPr>
              <a:defRPr sz="181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011685" y="8037198"/>
            <a:ext cx="13237210" cy="26269950"/>
          </a:xfrm>
        </p:spPr>
        <p:txBody>
          <a:bodyPr/>
          <a:lstStyle>
            <a:lvl1pPr marL="0" indent="0">
              <a:buNone/>
              <a:defRPr sz="1241"/>
            </a:lvl1pPr>
            <a:lvl2pPr marL="410072" indent="0">
              <a:buNone/>
              <a:defRPr sz="1050"/>
            </a:lvl2pPr>
            <a:lvl3pPr marL="820146" indent="0">
              <a:buNone/>
              <a:defRPr sz="859"/>
            </a:lvl3pPr>
            <a:lvl4pPr marL="1230219" indent="0">
              <a:buNone/>
              <a:defRPr sz="764"/>
            </a:lvl4pPr>
            <a:lvl5pPr marL="1640289" indent="0">
              <a:buNone/>
              <a:defRPr sz="764"/>
            </a:lvl5pPr>
            <a:lvl6pPr marL="2050362" indent="0">
              <a:buNone/>
              <a:defRPr sz="764"/>
            </a:lvl6pPr>
            <a:lvl7pPr marL="2460436" indent="0">
              <a:buNone/>
              <a:defRPr sz="764"/>
            </a:lvl7pPr>
            <a:lvl8pPr marL="2870508" indent="0">
              <a:buNone/>
              <a:defRPr sz="764"/>
            </a:lvl8pPr>
            <a:lvl9pPr marL="3280580" indent="0">
              <a:buNone/>
              <a:defRPr sz="764"/>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F58787F-99FA-41E8-93BB-4D027D5121DF}" type="slidenum">
              <a:rPr lang="en-US"/>
              <a:pPr>
                <a:defRPr/>
              </a:pPr>
              <a:t>‹#›</a:t>
            </a:fld>
            <a:endParaRPr lang="en-US"/>
          </a:p>
        </p:txBody>
      </p:sp>
    </p:spTree>
    <p:extLst>
      <p:ext uri="{BB962C8B-B14F-4D97-AF65-F5344CB8AC3E}">
        <p14:creationId xmlns:p14="http://schemas.microsoft.com/office/powerpoint/2010/main" val="1501184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86700" y="26883361"/>
            <a:ext cx="24140160" cy="3173730"/>
          </a:xfrm>
        </p:spPr>
        <p:txBody>
          <a:bodyPr anchor="b"/>
          <a:lstStyle>
            <a:lvl1pPr algn="l">
              <a:defRPr sz="1814" b="1"/>
            </a:lvl1pPr>
          </a:lstStyle>
          <a:p>
            <a:r>
              <a:rPr lang="en-US"/>
              <a:t>Click to edit Master title style</a:t>
            </a:r>
          </a:p>
        </p:txBody>
      </p:sp>
      <p:sp>
        <p:nvSpPr>
          <p:cNvPr id="3" name="Picture Placeholder 2"/>
          <p:cNvSpPr>
            <a:spLocks noGrp="1"/>
          </p:cNvSpPr>
          <p:nvPr>
            <p:ph type="pic" idx="1"/>
          </p:nvPr>
        </p:nvSpPr>
        <p:spPr>
          <a:xfrm>
            <a:off x="7886700" y="3430906"/>
            <a:ext cx="24140160" cy="23042880"/>
          </a:xfrm>
        </p:spPr>
        <p:txBody>
          <a:bodyPr/>
          <a:lstStyle>
            <a:lvl1pPr marL="0" indent="0">
              <a:buNone/>
              <a:defRPr sz="2864"/>
            </a:lvl1pPr>
            <a:lvl2pPr marL="410072" indent="0">
              <a:buNone/>
              <a:defRPr sz="2482"/>
            </a:lvl2pPr>
            <a:lvl3pPr marL="820146" indent="0">
              <a:buNone/>
              <a:defRPr sz="2195"/>
            </a:lvl3pPr>
            <a:lvl4pPr marL="1230219" indent="0">
              <a:buNone/>
              <a:defRPr sz="1814"/>
            </a:lvl4pPr>
            <a:lvl5pPr marL="1640289" indent="0">
              <a:buNone/>
              <a:defRPr sz="1814"/>
            </a:lvl5pPr>
            <a:lvl6pPr marL="2050362" indent="0">
              <a:buNone/>
              <a:defRPr sz="1814"/>
            </a:lvl6pPr>
            <a:lvl7pPr marL="2460436" indent="0">
              <a:buNone/>
              <a:defRPr sz="1814"/>
            </a:lvl7pPr>
            <a:lvl8pPr marL="2870508" indent="0">
              <a:buNone/>
              <a:defRPr sz="1814"/>
            </a:lvl8pPr>
            <a:lvl9pPr marL="3280580" indent="0">
              <a:buNone/>
              <a:defRPr sz="1814"/>
            </a:lvl9pPr>
          </a:lstStyle>
          <a:p>
            <a:pPr lvl="0"/>
            <a:endParaRPr lang="en-US" noProof="0"/>
          </a:p>
        </p:txBody>
      </p:sp>
      <p:sp>
        <p:nvSpPr>
          <p:cNvPr id="4" name="Text Placeholder 3"/>
          <p:cNvSpPr>
            <a:spLocks noGrp="1"/>
          </p:cNvSpPr>
          <p:nvPr>
            <p:ph type="body" sz="half" idx="2"/>
          </p:nvPr>
        </p:nvSpPr>
        <p:spPr>
          <a:xfrm>
            <a:off x="7886700" y="30057091"/>
            <a:ext cx="24140160" cy="4507230"/>
          </a:xfrm>
        </p:spPr>
        <p:txBody>
          <a:bodyPr/>
          <a:lstStyle>
            <a:lvl1pPr marL="0" indent="0">
              <a:buNone/>
              <a:defRPr sz="1241"/>
            </a:lvl1pPr>
            <a:lvl2pPr marL="410072" indent="0">
              <a:buNone/>
              <a:defRPr sz="1050"/>
            </a:lvl2pPr>
            <a:lvl3pPr marL="820146" indent="0">
              <a:buNone/>
              <a:defRPr sz="859"/>
            </a:lvl3pPr>
            <a:lvl4pPr marL="1230219" indent="0">
              <a:buNone/>
              <a:defRPr sz="764"/>
            </a:lvl4pPr>
            <a:lvl5pPr marL="1640289" indent="0">
              <a:buNone/>
              <a:defRPr sz="764"/>
            </a:lvl5pPr>
            <a:lvl6pPr marL="2050362" indent="0">
              <a:buNone/>
              <a:defRPr sz="764"/>
            </a:lvl6pPr>
            <a:lvl7pPr marL="2460436" indent="0">
              <a:buNone/>
              <a:defRPr sz="764"/>
            </a:lvl7pPr>
            <a:lvl8pPr marL="2870508" indent="0">
              <a:buNone/>
              <a:defRPr sz="764"/>
            </a:lvl8pPr>
            <a:lvl9pPr marL="3280580" indent="0">
              <a:buNone/>
              <a:defRPr sz="764"/>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6D0A3B2-596D-4437-83F5-1685CD9214C2}" type="slidenum">
              <a:rPr lang="en-US"/>
              <a:pPr>
                <a:defRPr/>
              </a:pPr>
              <a:t>‹#›</a:t>
            </a:fld>
            <a:endParaRPr lang="en-US"/>
          </a:p>
        </p:txBody>
      </p:sp>
    </p:spTree>
    <p:extLst>
      <p:ext uri="{BB962C8B-B14F-4D97-AF65-F5344CB8AC3E}">
        <p14:creationId xmlns:p14="http://schemas.microsoft.com/office/powerpoint/2010/main" val="1204213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92321" y="45728"/>
            <a:ext cx="31048960" cy="3966209"/>
          </a:xfrm>
          <a:prstGeom prst="rect">
            <a:avLst/>
          </a:prstGeom>
          <a:noFill/>
          <a:ln w="9525">
            <a:noFill/>
            <a:miter lim="800000"/>
            <a:headEnd/>
            <a:tailEnd/>
          </a:ln>
        </p:spPr>
        <p:txBody>
          <a:bodyPr vert="horz" wrap="square" lIns="399752" tIns="199875" rIns="399752" bIns="199875"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1822451" y="6311266"/>
            <a:ext cx="36588700" cy="2782633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text styles</a:t>
            </a:r>
          </a:p>
        </p:txBody>
      </p:sp>
      <p:sp>
        <p:nvSpPr>
          <p:cNvPr id="1028" name="Rectangle 4"/>
          <p:cNvSpPr>
            <a:spLocks noGrp="1" noChangeArrowheads="1"/>
          </p:cNvSpPr>
          <p:nvPr>
            <p:ph type="dt" sz="half" idx="2"/>
          </p:nvPr>
        </p:nvSpPr>
        <p:spPr bwMode="auto">
          <a:xfrm>
            <a:off x="3018790" y="34991040"/>
            <a:ext cx="8382000" cy="2560320"/>
          </a:xfrm>
          <a:prstGeom prst="rect">
            <a:avLst/>
          </a:prstGeom>
          <a:noFill/>
          <a:ln w="9525">
            <a:noFill/>
            <a:miter lim="800000"/>
            <a:headEnd/>
            <a:tailEnd/>
          </a:ln>
          <a:effectLst/>
        </p:spPr>
        <p:txBody>
          <a:bodyPr vert="horz" wrap="none" lIns="399752" tIns="199875" rIns="399752" bIns="199875" numCol="1" anchor="ctr" anchorCtr="0" compatLnSpc="1">
            <a:prstTxWarp prst="textNoShape">
              <a:avLst/>
            </a:prstTxWarp>
          </a:bodyPr>
          <a:lstStyle>
            <a:lvl1pPr eaLnBrk="0" hangingPunct="0">
              <a:defRPr sz="5727">
                <a:latin typeface="Times New Roman" charset="0"/>
              </a:defRPr>
            </a:lvl1pPr>
          </a:lstStyle>
          <a:p>
            <a:pPr>
              <a:defRPr/>
            </a:pPr>
            <a:endParaRPr lang="en-US"/>
          </a:p>
        </p:txBody>
      </p:sp>
      <p:sp>
        <p:nvSpPr>
          <p:cNvPr id="1029" name="Rectangle 5"/>
          <p:cNvSpPr>
            <a:spLocks noGrp="1" noChangeArrowheads="1"/>
          </p:cNvSpPr>
          <p:nvPr>
            <p:ph type="ftr" sz="quarter" idx="3"/>
          </p:nvPr>
        </p:nvSpPr>
        <p:spPr bwMode="auto">
          <a:xfrm>
            <a:off x="13745211" y="34991040"/>
            <a:ext cx="12743180" cy="2560320"/>
          </a:xfrm>
          <a:prstGeom prst="rect">
            <a:avLst/>
          </a:prstGeom>
          <a:noFill/>
          <a:ln w="9525">
            <a:noFill/>
            <a:miter lim="800000"/>
            <a:headEnd/>
            <a:tailEnd/>
          </a:ln>
          <a:effectLst/>
        </p:spPr>
        <p:txBody>
          <a:bodyPr vert="horz" wrap="none" lIns="399752" tIns="199875" rIns="399752" bIns="199875" numCol="1" anchor="ctr" anchorCtr="0" compatLnSpc="1">
            <a:prstTxWarp prst="textNoShape">
              <a:avLst/>
            </a:prstTxWarp>
          </a:bodyPr>
          <a:lstStyle>
            <a:lvl1pPr algn="ctr" eaLnBrk="0" hangingPunct="0">
              <a:defRPr sz="5727">
                <a:latin typeface="Times New Roman" charset="0"/>
              </a:defRPr>
            </a:lvl1pPr>
          </a:lstStyle>
          <a:p>
            <a:pPr>
              <a:defRPr/>
            </a:pPr>
            <a:endParaRPr lang="en-US"/>
          </a:p>
        </p:txBody>
      </p:sp>
      <p:sp>
        <p:nvSpPr>
          <p:cNvPr id="1030" name="Rectangle 6"/>
          <p:cNvSpPr>
            <a:spLocks noGrp="1" noChangeArrowheads="1"/>
          </p:cNvSpPr>
          <p:nvPr>
            <p:ph type="sldNum" sz="quarter" idx="4"/>
          </p:nvPr>
        </p:nvSpPr>
        <p:spPr bwMode="auto">
          <a:xfrm>
            <a:off x="28832810" y="34991040"/>
            <a:ext cx="8382000" cy="2560320"/>
          </a:xfrm>
          <a:prstGeom prst="rect">
            <a:avLst/>
          </a:prstGeom>
          <a:noFill/>
          <a:ln w="9525">
            <a:noFill/>
            <a:miter lim="800000"/>
            <a:headEnd/>
            <a:tailEnd/>
          </a:ln>
          <a:effectLst/>
        </p:spPr>
        <p:txBody>
          <a:bodyPr vert="horz" wrap="none" lIns="399752" tIns="199875" rIns="399752" bIns="199875" numCol="1" anchor="ctr" anchorCtr="0" compatLnSpc="1">
            <a:prstTxWarp prst="textNoShape">
              <a:avLst/>
            </a:prstTxWarp>
          </a:bodyPr>
          <a:lstStyle>
            <a:lvl1pPr algn="r" eaLnBrk="0" hangingPunct="0">
              <a:defRPr sz="5727">
                <a:latin typeface="Times New Roman" charset="0"/>
              </a:defRPr>
            </a:lvl1pPr>
          </a:lstStyle>
          <a:p>
            <a:pPr>
              <a:defRPr/>
            </a:pPr>
            <a:fld id="{3DA2D13A-81BF-4FD9-B034-831A40ECC6C0}" type="slidenum">
              <a:rPr lang="en-US"/>
              <a:pPr>
                <a:defRPr/>
              </a:pPr>
              <a:t>‹#›</a:t>
            </a:fld>
            <a:endParaRPr lang="en-US"/>
          </a:p>
        </p:txBody>
      </p:sp>
    </p:spTree>
    <p:extLst>
      <p:ext uri="{BB962C8B-B14F-4D97-AF65-F5344CB8AC3E}">
        <p14:creationId xmlns:p14="http://schemas.microsoft.com/office/powerpoint/2010/main" val="483706202"/>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ctr" defTabSz="16691946" rtl="0" eaLnBrk="0" fontAlgn="base" hangingPunct="0">
        <a:spcBef>
          <a:spcPct val="0"/>
        </a:spcBef>
        <a:spcAft>
          <a:spcPct val="0"/>
        </a:spcAft>
        <a:defRPr sz="7254" b="1">
          <a:solidFill>
            <a:schemeClr val="bg1"/>
          </a:solidFill>
          <a:latin typeface="+mj-lt"/>
          <a:ea typeface="+mj-ea"/>
          <a:cs typeface="+mj-cs"/>
        </a:defRPr>
      </a:lvl1pPr>
      <a:lvl2pPr algn="ctr" defTabSz="16691946" rtl="0" eaLnBrk="0" fontAlgn="base" hangingPunct="0">
        <a:spcBef>
          <a:spcPct val="0"/>
        </a:spcBef>
        <a:spcAft>
          <a:spcPct val="0"/>
        </a:spcAft>
        <a:defRPr sz="7254" b="1">
          <a:solidFill>
            <a:schemeClr val="bg1"/>
          </a:solidFill>
          <a:latin typeface="Arial" charset="0"/>
        </a:defRPr>
      </a:lvl2pPr>
      <a:lvl3pPr algn="ctr" defTabSz="16691946" rtl="0" eaLnBrk="0" fontAlgn="base" hangingPunct="0">
        <a:spcBef>
          <a:spcPct val="0"/>
        </a:spcBef>
        <a:spcAft>
          <a:spcPct val="0"/>
        </a:spcAft>
        <a:defRPr sz="7254" b="1">
          <a:solidFill>
            <a:schemeClr val="bg1"/>
          </a:solidFill>
          <a:latin typeface="Arial" charset="0"/>
        </a:defRPr>
      </a:lvl3pPr>
      <a:lvl4pPr algn="ctr" defTabSz="16691946" rtl="0" eaLnBrk="0" fontAlgn="base" hangingPunct="0">
        <a:spcBef>
          <a:spcPct val="0"/>
        </a:spcBef>
        <a:spcAft>
          <a:spcPct val="0"/>
        </a:spcAft>
        <a:defRPr sz="7254" b="1">
          <a:solidFill>
            <a:schemeClr val="bg1"/>
          </a:solidFill>
          <a:latin typeface="Arial" charset="0"/>
        </a:defRPr>
      </a:lvl4pPr>
      <a:lvl5pPr algn="ctr" defTabSz="16691946" rtl="0" eaLnBrk="0" fontAlgn="base" hangingPunct="0">
        <a:spcBef>
          <a:spcPct val="0"/>
        </a:spcBef>
        <a:spcAft>
          <a:spcPct val="0"/>
        </a:spcAft>
        <a:defRPr sz="7254" b="1">
          <a:solidFill>
            <a:schemeClr val="bg1"/>
          </a:solidFill>
          <a:latin typeface="Arial" charset="0"/>
        </a:defRPr>
      </a:lvl5pPr>
      <a:lvl6pPr marL="410072" algn="ctr" defTabSz="16691946" rtl="0" fontAlgn="base">
        <a:spcBef>
          <a:spcPct val="0"/>
        </a:spcBef>
        <a:spcAft>
          <a:spcPct val="0"/>
        </a:spcAft>
        <a:defRPr sz="7254" b="1">
          <a:solidFill>
            <a:schemeClr val="bg1"/>
          </a:solidFill>
          <a:latin typeface="Arial" charset="0"/>
        </a:defRPr>
      </a:lvl6pPr>
      <a:lvl7pPr marL="820146" algn="ctr" defTabSz="16691946" rtl="0" fontAlgn="base">
        <a:spcBef>
          <a:spcPct val="0"/>
        </a:spcBef>
        <a:spcAft>
          <a:spcPct val="0"/>
        </a:spcAft>
        <a:defRPr sz="7254" b="1">
          <a:solidFill>
            <a:schemeClr val="bg1"/>
          </a:solidFill>
          <a:latin typeface="Arial" charset="0"/>
        </a:defRPr>
      </a:lvl7pPr>
      <a:lvl8pPr marL="1230219" algn="ctr" defTabSz="16691946" rtl="0" fontAlgn="base">
        <a:spcBef>
          <a:spcPct val="0"/>
        </a:spcBef>
        <a:spcAft>
          <a:spcPct val="0"/>
        </a:spcAft>
        <a:defRPr sz="7254" b="1">
          <a:solidFill>
            <a:schemeClr val="bg1"/>
          </a:solidFill>
          <a:latin typeface="Arial" charset="0"/>
        </a:defRPr>
      </a:lvl8pPr>
      <a:lvl9pPr marL="1640289" algn="ctr" defTabSz="16691946" rtl="0" fontAlgn="base">
        <a:spcBef>
          <a:spcPct val="0"/>
        </a:spcBef>
        <a:spcAft>
          <a:spcPct val="0"/>
        </a:spcAft>
        <a:defRPr sz="7254" b="1">
          <a:solidFill>
            <a:schemeClr val="bg1"/>
          </a:solidFill>
          <a:latin typeface="Arial" charset="0"/>
        </a:defRPr>
      </a:lvl9pPr>
    </p:titleStyle>
    <p:bodyStyle>
      <a:lvl1pPr marL="1423863" indent="-1423863" algn="l" defTabSz="16691946" rtl="0" eaLnBrk="0" fontAlgn="base" hangingPunct="0">
        <a:spcBef>
          <a:spcPct val="20000"/>
        </a:spcBef>
        <a:spcAft>
          <a:spcPct val="0"/>
        </a:spcAft>
        <a:defRPr sz="2195">
          <a:solidFill>
            <a:schemeClr val="tx1"/>
          </a:solidFill>
          <a:latin typeface="+mn-lt"/>
          <a:ea typeface="+mn-ea"/>
          <a:cs typeface="+mn-cs"/>
        </a:defRPr>
      </a:lvl1pPr>
      <a:lvl2pPr marL="3079815" indent="-1183230" algn="l" defTabSz="16691946" rtl="0" eaLnBrk="0" fontAlgn="base" hangingPunct="0">
        <a:spcBef>
          <a:spcPct val="20000"/>
        </a:spcBef>
        <a:spcAft>
          <a:spcPct val="0"/>
        </a:spcAft>
        <a:defRPr sz="12218">
          <a:solidFill>
            <a:schemeClr val="tx1"/>
          </a:solidFill>
          <a:latin typeface="Times New Roman" charset="0"/>
        </a:defRPr>
      </a:lvl2pPr>
      <a:lvl3pPr marL="4741464" indent="-946870" algn="l" defTabSz="16691946" rtl="0" eaLnBrk="0" fontAlgn="base" hangingPunct="0">
        <a:spcBef>
          <a:spcPct val="20000"/>
        </a:spcBef>
        <a:spcAft>
          <a:spcPct val="0"/>
        </a:spcAft>
        <a:defRPr sz="10404">
          <a:solidFill>
            <a:schemeClr val="tx1"/>
          </a:solidFill>
          <a:latin typeface="Times New Roman" charset="0"/>
        </a:defRPr>
      </a:lvl3pPr>
      <a:lvl4pPr marL="6636626" indent="-948292" algn="l" defTabSz="16691946" rtl="0" eaLnBrk="0" fontAlgn="base" hangingPunct="0">
        <a:spcBef>
          <a:spcPct val="20000"/>
        </a:spcBef>
        <a:spcAft>
          <a:spcPct val="0"/>
        </a:spcAft>
        <a:defRPr sz="8686">
          <a:solidFill>
            <a:schemeClr val="tx1"/>
          </a:solidFill>
          <a:latin typeface="Times New Roman" charset="0"/>
        </a:defRPr>
      </a:lvl4pPr>
      <a:lvl5pPr marL="8536058" indent="-952565" algn="l" defTabSz="16691946" rtl="0" eaLnBrk="0" fontAlgn="base" hangingPunct="0">
        <a:spcBef>
          <a:spcPct val="20000"/>
        </a:spcBef>
        <a:spcAft>
          <a:spcPct val="0"/>
        </a:spcAft>
        <a:defRPr sz="8686">
          <a:solidFill>
            <a:schemeClr val="tx1"/>
          </a:solidFill>
          <a:latin typeface="Times New Roman" charset="0"/>
        </a:defRPr>
      </a:lvl5pPr>
      <a:lvl6pPr marL="8946131" indent="-952565" algn="l" defTabSz="16691946" rtl="0" fontAlgn="base">
        <a:spcBef>
          <a:spcPct val="20000"/>
        </a:spcBef>
        <a:spcAft>
          <a:spcPct val="0"/>
        </a:spcAft>
        <a:defRPr sz="8686">
          <a:solidFill>
            <a:schemeClr val="tx1"/>
          </a:solidFill>
          <a:latin typeface="Times New Roman" charset="0"/>
        </a:defRPr>
      </a:lvl6pPr>
      <a:lvl7pPr marL="9356205" indent="-952565" algn="l" defTabSz="16691946" rtl="0" fontAlgn="base">
        <a:spcBef>
          <a:spcPct val="20000"/>
        </a:spcBef>
        <a:spcAft>
          <a:spcPct val="0"/>
        </a:spcAft>
        <a:defRPr sz="8686">
          <a:solidFill>
            <a:schemeClr val="tx1"/>
          </a:solidFill>
          <a:latin typeface="Times New Roman" charset="0"/>
        </a:defRPr>
      </a:lvl7pPr>
      <a:lvl8pPr marL="9766277" indent="-952565" algn="l" defTabSz="16691946" rtl="0" fontAlgn="base">
        <a:spcBef>
          <a:spcPct val="20000"/>
        </a:spcBef>
        <a:spcAft>
          <a:spcPct val="0"/>
        </a:spcAft>
        <a:defRPr sz="8686">
          <a:solidFill>
            <a:schemeClr val="tx1"/>
          </a:solidFill>
          <a:latin typeface="Times New Roman" charset="0"/>
        </a:defRPr>
      </a:lvl8pPr>
      <a:lvl9pPr marL="10176348" indent="-952565" algn="l" defTabSz="16691946" rtl="0" fontAlgn="base">
        <a:spcBef>
          <a:spcPct val="20000"/>
        </a:spcBef>
        <a:spcAft>
          <a:spcPct val="0"/>
        </a:spcAft>
        <a:defRPr sz="8686">
          <a:solidFill>
            <a:schemeClr val="tx1"/>
          </a:solidFill>
          <a:latin typeface="Times New Roman" charset="0"/>
        </a:defRPr>
      </a:lvl9pPr>
    </p:bodyStyle>
    <p:otherStyle>
      <a:defPPr>
        <a:defRPr lang="en-US"/>
      </a:defPPr>
      <a:lvl1pPr marL="0" algn="l" defTabSz="820146" rtl="0" eaLnBrk="1" latinLnBrk="0" hangingPunct="1">
        <a:defRPr sz="1623" kern="1200">
          <a:solidFill>
            <a:schemeClr val="tx1"/>
          </a:solidFill>
          <a:latin typeface="+mn-lt"/>
          <a:ea typeface="+mn-ea"/>
          <a:cs typeface="+mn-cs"/>
        </a:defRPr>
      </a:lvl1pPr>
      <a:lvl2pPr marL="410072" algn="l" defTabSz="820146" rtl="0" eaLnBrk="1" latinLnBrk="0" hangingPunct="1">
        <a:defRPr sz="1623" kern="1200">
          <a:solidFill>
            <a:schemeClr val="tx1"/>
          </a:solidFill>
          <a:latin typeface="+mn-lt"/>
          <a:ea typeface="+mn-ea"/>
          <a:cs typeface="+mn-cs"/>
        </a:defRPr>
      </a:lvl2pPr>
      <a:lvl3pPr marL="820146" algn="l" defTabSz="820146" rtl="0" eaLnBrk="1" latinLnBrk="0" hangingPunct="1">
        <a:defRPr sz="1623" kern="1200">
          <a:solidFill>
            <a:schemeClr val="tx1"/>
          </a:solidFill>
          <a:latin typeface="+mn-lt"/>
          <a:ea typeface="+mn-ea"/>
          <a:cs typeface="+mn-cs"/>
        </a:defRPr>
      </a:lvl3pPr>
      <a:lvl4pPr marL="1230219" algn="l" defTabSz="820146" rtl="0" eaLnBrk="1" latinLnBrk="0" hangingPunct="1">
        <a:defRPr sz="1623" kern="1200">
          <a:solidFill>
            <a:schemeClr val="tx1"/>
          </a:solidFill>
          <a:latin typeface="+mn-lt"/>
          <a:ea typeface="+mn-ea"/>
          <a:cs typeface="+mn-cs"/>
        </a:defRPr>
      </a:lvl4pPr>
      <a:lvl5pPr marL="1640289" algn="l" defTabSz="820146" rtl="0" eaLnBrk="1" latinLnBrk="0" hangingPunct="1">
        <a:defRPr sz="1623" kern="1200">
          <a:solidFill>
            <a:schemeClr val="tx1"/>
          </a:solidFill>
          <a:latin typeface="+mn-lt"/>
          <a:ea typeface="+mn-ea"/>
          <a:cs typeface="+mn-cs"/>
        </a:defRPr>
      </a:lvl5pPr>
      <a:lvl6pPr marL="2050362" algn="l" defTabSz="820146" rtl="0" eaLnBrk="1" latinLnBrk="0" hangingPunct="1">
        <a:defRPr sz="1623" kern="1200">
          <a:solidFill>
            <a:schemeClr val="tx1"/>
          </a:solidFill>
          <a:latin typeface="+mn-lt"/>
          <a:ea typeface="+mn-ea"/>
          <a:cs typeface="+mn-cs"/>
        </a:defRPr>
      </a:lvl6pPr>
      <a:lvl7pPr marL="2460436" algn="l" defTabSz="820146" rtl="0" eaLnBrk="1" latinLnBrk="0" hangingPunct="1">
        <a:defRPr sz="1623" kern="1200">
          <a:solidFill>
            <a:schemeClr val="tx1"/>
          </a:solidFill>
          <a:latin typeface="+mn-lt"/>
          <a:ea typeface="+mn-ea"/>
          <a:cs typeface="+mn-cs"/>
        </a:defRPr>
      </a:lvl7pPr>
      <a:lvl8pPr marL="2870508" algn="l" defTabSz="820146" rtl="0" eaLnBrk="1" latinLnBrk="0" hangingPunct="1">
        <a:defRPr sz="1623" kern="1200">
          <a:solidFill>
            <a:schemeClr val="tx1"/>
          </a:solidFill>
          <a:latin typeface="+mn-lt"/>
          <a:ea typeface="+mn-ea"/>
          <a:cs typeface="+mn-cs"/>
        </a:defRPr>
      </a:lvl8pPr>
      <a:lvl9pPr marL="3280580" algn="l" defTabSz="820146" rtl="0" eaLnBrk="1" latinLnBrk="0" hangingPunct="1">
        <a:defRPr sz="16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s://doi.org/10.5414/CP204726" TargetMode="External"/><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2.jpg"/><Relationship Id="rId5" Type="http://schemas.openxmlformats.org/officeDocument/2006/relationships/image" Target="../media/image1.png"/><Relationship Id="rId4" Type="http://schemas.openxmlformats.org/officeDocument/2006/relationships/hyperlink" Target="https://doi.org/10.55563/clinexprheumatol/qhyux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1148" descr="Rectangular box&#10;"/>
          <p:cNvSpPr>
            <a:spLocks noChangeArrowheads="1"/>
          </p:cNvSpPr>
          <p:nvPr/>
        </p:nvSpPr>
        <p:spPr bwMode="auto">
          <a:xfrm>
            <a:off x="12941169" y="7027715"/>
            <a:ext cx="12761787" cy="1738756"/>
          </a:xfrm>
          <a:prstGeom prst="rect">
            <a:avLst/>
          </a:prstGeom>
          <a:solidFill>
            <a:srgbClr val="D8E0E0"/>
          </a:solidFill>
          <a:ln w="9525">
            <a:noFill/>
            <a:miter lim="800000"/>
            <a:headEnd/>
            <a:tailEnd/>
          </a:ln>
        </p:spPr>
        <p:txBody>
          <a:bodyPr wrap="none" lIns="82020" tIns="41010" rIns="82020" bIns="41010" anchor="ctr"/>
          <a:lstStyle/>
          <a:p>
            <a:pPr algn="ctr" defTabSz="914400" fontAlgn="base">
              <a:spcBef>
                <a:spcPct val="0"/>
              </a:spcBef>
              <a:spcAft>
                <a:spcPct val="0"/>
              </a:spcAft>
            </a:pPr>
            <a:endParaRPr lang="en-US" sz="2195" dirty="0">
              <a:solidFill>
                <a:srgbClr val="000000"/>
              </a:solidFill>
              <a:latin typeface="Times New Roman" pitchFamily="18" charset="0"/>
            </a:endParaRPr>
          </a:p>
        </p:txBody>
      </p:sp>
      <p:sp>
        <p:nvSpPr>
          <p:cNvPr id="1027" name="Rectangle 2" descr="title box with title and authors"/>
          <p:cNvSpPr>
            <a:spLocks noChangeArrowheads="1"/>
          </p:cNvSpPr>
          <p:nvPr/>
        </p:nvSpPr>
        <p:spPr bwMode="auto">
          <a:xfrm>
            <a:off x="914401" y="-61047"/>
            <a:ext cx="38383029" cy="6599221"/>
          </a:xfrm>
          <a:prstGeom prst="rect">
            <a:avLst/>
          </a:prstGeom>
          <a:solidFill>
            <a:srgbClr val="D8E0E0"/>
          </a:solidFill>
          <a:ln w="9525">
            <a:noFill/>
            <a:miter lim="800000"/>
            <a:headEnd/>
            <a:tailEnd/>
          </a:ln>
        </p:spPr>
        <p:txBody>
          <a:bodyPr wrap="none" lIns="82020" tIns="41010" rIns="82020" bIns="41010" anchor="ctr"/>
          <a:lstStyle/>
          <a:p>
            <a:pPr defTabSz="914400" fontAlgn="base">
              <a:spcBef>
                <a:spcPct val="0"/>
              </a:spcBef>
              <a:spcAft>
                <a:spcPct val="0"/>
              </a:spcAft>
            </a:pPr>
            <a:endParaRPr lang="en-US" sz="2195">
              <a:solidFill>
                <a:srgbClr val="000000"/>
              </a:solidFill>
              <a:latin typeface="Times New Roman" pitchFamily="18" charset="0"/>
            </a:endParaRPr>
          </a:p>
        </p:txBody>
      </p:sp>
      <p:sp>
        <p:nvSpPr>
          <p:cNvPr id="1028" name="Rectangle 4"/>
          <p:cNvSpPr>
            <a:spLocks noGrp="1" noChangeAspect="1" noChangeArrowheads="1"/>
          </p:cNvSpPr>
          <p:nvPr>
            <p:ph type="title"/>
          </p:nvPr>
        </p:nvSpPr>
        <p:spPr>
          <a:xfrm>
            <a:off x="9210424" y="1086399"/>
            <a:ext cx="24633263" cy="4725653"/>
          </a:xfrm>
          <a:noFill/>
        </p:spPr>
        <p:txBody>
          <a:bodyPr vert="horz" wrap="square" lIns="0" tIns="0" rIns="0" bIns="0" numCol="1" anchor="ctr" anchorCtr="0" compatLnSpc="1">
            <a:prstTxWarp prst="textNoShape">
              <a:avLst/>
            </a:prstTxWarp>
            <a:spAutoFit/>
          </a:bodyPr>
          <a:lstStyle/>
          <a:p>
            <a:r>
              <a:rPr lang="en-US" dirty="0">
                <a:solidFill>
                  <a:schemeClr val="tx1"/>
                </a:solidFill>
              </a:rPr>
              <a:t>Toxic Encephalopathy and Associations with Calcineurin Inhibitors</a:t>
            </a:r>
            <a:br>
              <a:rPr lang="en-US" sz="10499" dirty="0">
                <a:solidFill>
                  <a:schemeClr val="tx1"/>
                </a:solidFill>
              </a:rPr>
            </a:br>
            <a:r>
              <a:rPr lang="en-US" sz="4400" dirty="0">
                <a:solidFill>
                  <a:schemeClr val="tx1"/>
                </a:solidFill>
              </a:rPr>
              <a:t>Josh FitzPatrick, Gurtaj Mahil DO, Hanna </a:t>
            </a:r>
            <a:r>
              <a:rPr lang="en-US" sz="4400" dirty="0" err="1">
                <a:solidFill>
                  <a:schemeClr val="tx1"/>
                </a:solidFill>
              </a:rPr>
              <a:t>Almoaswes</a:t>
            </a:r>
            <a:r>
              <a:rPr lang="en-US" sz="4400" dirty="0">
                <a:solidFill>
                  <a:schemeClr val="tx1"/>
                </a:solidFill>
              </a:rPr>
              <a:t> MD, Caroline Neck MD, Salena Sinnasonne, Philip Doyle, Daniel Holmes MD</a:t>
            </a:r>
            <a:br>
              <a:rPr lang="en-US" sz="4400" dirty="0">
                <a:solidFill>
                  <a:schemeClr val="tx1"/>
                </a:solidFill>
              </a:rPr>
            </a:br>
            <a:r>
              <a:rPr lang="en-US" sz="3200" i="1" baseline="30000" dirty="0">
                <a:solidFill>
                  <a:schemeClr val="tx1"/>
                </a:solidFill>
              </a:rPr>
              <a:t>1</a:t>
            </a:r>
            <a:r>
              <a:rPr lang="en-US" sz="3200" i="1" dirty="0">
                <a:solidFill>
                  <a:schemeClr val="tx1"/>
                </a:solidFill>
              </a:rPr>
              <a:t>Louisiana State University Health Sciences Center, New Orleans, LA</a:t>
            </a:r>
            <a:r>
              <a:rPr lang="en-US" sz="3200" dirty="0">
                <a:solidFill>
                  <a:schemeClr val="tx1"/>
                </a:solidFill>
              </a:rPr>
              <a:t>  </a:t>
            </a:r>
            <a:br>
              <a:rPr lang="en-US" dirty="0">
                <a:solidFill>
                  <a:schemeClr val="tx1"/>
                </a:solidFill>
              </a:rPr>
            </a:br>
            <a:endParaRPr lang="en-US" sz="4200" b="0" dirty="0">
              <a:solidFill>
                <a:schemeClr val="tx1"/>
              </a:solidFill>
            </a:endParaRPr>
          </a:p>
        </p:txBody>
      </p:sp>
      <p:sp>
        <p:nvSpPr>
          <p:cNvPr id="1029" name="Text Box 1147"/>
          <p:cNvSpPr txBox="1">
            <a:spLocks noChangeArrowheads="1"/>
          </p:cNvSpPr>
          <p:nvPr/>
        </p:nvSpPr>
        <p:spPr bwMode="auto">
          <a:xfrm>
            <a:off x="1462351" y="9122157"/>
            <a:ext cx="10630263" cy="11531456"/>
          </a:xfrm>
          <a:prstGeom prst="rect">
            <a:avLst/>
          </a:prstGeom>
          <a:solidFill>
            <a:schemeClr val="bg1"/>
          </a:solidFill>
          <a:ln w="25400">
            <a:solidFill>
              <a:schemeClr val="tx1"/>
            </a:solidFill>
            <a:miter lim="800000"/>
            <a:headEnd type="none" w="sm" len="sm"/>
            <a:tailEnd type="none" w="sm" len="sm"/>
          </a:ln>
        </p:spPr>
        <p:txBody>
          <a:bodyPr lIns="82020" tIns="41010" rIns="82020" bIns="41010"/>
          <a:lstStyle/>
          <a:p>
            <a:pPr defTabSz="914400" fontAlgn="base">
              <a:spcBef>
                <a:spcPct val="0"/>
              </a:spcBef>
              <a:spcAft>
                <a:spcPct val="0"/>
              </a:spcAft>
            </a:pPr>
            <a:r>
              <a:rPr lang="en-US" sz="3200" b="1" dirty="0">
                <a:solidFill>
                  <a:srgbClr val="000000"/>
                </a:solidFill>
                <a:latin typeface="Times New Roman" pitchFamily="18" charset="0"/>
              </a:rPr>
              <a:t> </a:t>
            </a:r>
          </a:p>
          <a:p>
            <a:pPr marL="457200" lvl="0" indent="-457200">
              <a:lnSpc>
                <a:spcPct val="115000"/>
              </a:lnSpc>
              <a:buClr>
                <a:schemeClr val="dk1"/>
              </a:buClr>
              <a:buSzPts val="4000"/>
              <a:buFont typeface="Arial" panose="020B0604020202020204" pitchFamily="34" charset="0"/>
              <a:buChar char="•"/>
            </a:pPr>
            <a:r>
              <a:rPr lang="en-US" sz="3200" dirty="0">
                <a:solidFill>
                  <a:srgbClr val="000000"/>
                </a:solidFill>
                <a:ea typeface="Arial"/>
                <a:cs typeface="Arial"/>
                <a:sym typeface="Arial"/>
              </a:rPr>
              <a:t>Toxic encephalopathy is a syndrome of acute AMS often exhibiting fevers, focal deficits, and aphasia resulting from toxins, medications, or metabolic disturbances</a:t>
            </a:r>
          </a:p>
          <a:p>
            <a:pPr marL="457200" lvl="0" indent="-457200">
              <a:lnSpc>
                <a:spcPct val="115000"/>
              </a:lnSpc>
              <a:buClr>
                <a:schemeClr val="dk1"/>
              </a:buClr>
              <a:buSzPts val="4000"/>
              <a:buFont typeface="Arial" panose="020B0604020202020204" pitchFamily="34" charset="0"/>
              <a:buChar char="•"/>
            </a:pPr>
            <a:r>
              <a:rPr lang="en-US" sz="3200" dirty="0">
                <a:solidFill>
                  <a:srgbClr val="000000"/>
                </a:solidFill>
                <a:ea typeface="Arial"/>
                <a:cs typeface="Arial"/>
                <a:sym typeface="Arial"/>
              </a:rPr>
              <a:t>Common causes include antineoplastic agents and calcineurin inhibitors</a:t>
            </a:r>
          </a:p>
          <a:p>
            <a:pPr marL="457200" lvl="0" indent="-457200">
              <a:lnSpc>
                <a:spcPct val="115000"/>
              </a:lnSpc>
              <a:buClr>
                <a:schemeClr val="dk1"/>
              </a:buClr>
              <a:buSzPts val="4000"/>
              <a:buFont typeface="Arial" panose="020B0604020202020204" pitchFamily="34" charset="0"/>
              <a:buChar char="•"/>
            </a:pPr>
            <a:r>
              <a:rPr lang="en-US" sz="3200" dirty="0">
                <a:solidFill>
                  <a:srgbClr val="000000"/>
                </a:solidFill>
                <a:ea typeface="Arial"/>
                <a:cs typeface="Arial"/>
                <a:sym typeface="Arial"/>
              </a:rPr>
              <a:t>Lab findings include elevated CSF protein and pleocytosis</a:t>
            </a:r>
          </a:p>
          <a:p>
            <a:pPr marL="457200" lvl="0" indent="-457200">
              <a:lnSpc>
                <a:spcPct val="115000"/>
              </a:lnSpc>
              <a:buClr>
                <a:schemeClr val="dk1"/>
              </a:buClr>
              <a:buSzPts val="4000"/>
              <a:buFont typeface="Arial" panose="020B0604020202020204" pitchFamily="34" charset="0"/>
              <a:buChar char="•"/>
            </a:pPr>
            <a:r>
              <a:rPr lang="en-US" sz="3200" dirty="0">
                <a:solidFill>
                  <a:srgbClr val="000000"/>
                </a:solidFill>
                <a:ea typeface="Arial"/>
                <a:cs typeface="Arial"/>
                <a:sym typeface="Arial"/>
              </a:rPr>
              <a:t>Imaging findings include T2/FLAIR hyperintensities in white matter, particularly within the corpus callosum, frontal, and parietal lobes</a:t>
            </a:r>
          </a:p>
          <a:p>
            <a:pPr marL="457200" lvl="0" indent="-457200">
              <a:lnSpc>
                <a:spcPct val="115000"/>
              </a:lnSpc>
              <a:buClr>
                <a:schemeClr val="dk1"/>
              </a:buClr>
              <a:buSzPts val="4000"/>
              <a:buFont typeface="Arial" panose="020B0604020202020204" pitchFamily="34" charset="0"/>
              <a:buChar char="•"/>
            </a:pPr>
            <a:r>
              <a:rPr lang="en-US" sz="3200" dirty="0">
                <a:solidFill>
                  <a:srgbClr val="000000"/>
                </a:solidFill>
                <a:ea typeface="Arial"/>
                <a:cs typeface="Arial"/>
                <a:sym typeface="Arial"/>
              </a:rPr>
              <a:t>Voclosporin is a calcineurin inhibitor that inhibits the production of IL-2 </a:t>
            </a:r>
            <a:r>
              <a:rPr lang="en-US" sz="3200" dirty="0"/>
              <a:t>→ </a:t>
            </a:r>
            <a:r>
              <a:rPr lang="en-US" sz="3200" dirty="0">
                <a:solidFill>
                  <a:srgbClr val="000000"/>
                </a:solidFill>
                <a:ea typeface="Arial"/>
                <a:cs typeface="Arial"/>
                <a:sym typeface="Arial"/>
              </a:rPr>
              <a:t> inhibits T cell activation</a:t>
            </a:r>
          </a:p>
          <a:p>
            <a:pPr marL="457200" lvl="0" indent="-457200">
              <a:lnSpc>
                <a:spcPct val="115000"/>
              </a:lnSpc>
              <a:buClr>
                <a:schemeClr val="dk1"/>
              </a:buClr>
              <a:buSzPts val="4000"/>
              <a:buFont typeface="Arial" panose="020B0604020202020204" pitchFamily="34" charset="0"/>
              <a:buChar char="•"/>
            </a:pPr>
            <a:r>
              <a:rPr lang="en-US" sz="3200" dirty="0">
                <a:solidFill>
                  <a:srgbClr val="000000"/>
                </a:solidFill>
                <a:ea typeface="Arial"/>
                <a:cs typeface="Arial"/>
                <a:sym typeface="Arial"/>
              </a:rPr>
              <a:t>Next gen analog of cyclosporin with FDA approval in 2021 for lupus nephritis</a:t>
            </a:r>
          </a:p>
          <a:p>
            <a:pPr marL="457200" lvl="0" indent="-457200">
              <a:lnSpc>
                <a:spcPct val="115000"/>
              </a:lnSpc>
              <a:buClr>
                <a:schemeClr val="dk1"/>
              </a:buClr>
              <a:buSzPts val="4000"/>
              <a:buFont typeface="Arial" panose="020B0604020202020204" pitchFamily="34" charset="0"/>
              <a:buChar char="•"/>
            </a:pPr>
            <a:r>
              <a:rPr lang="en-US" sz="3200" dirty="0">
                <a:solidFill>
                  <a:srgbClr val="000000"/>
                </a:solidFill>
                <a:ea typeface="Arial"/>
                <a:cs typeface="Arial"/>
                <a:sym typeface="Arial"/>
              </a:rPr>
              <a:t>PRES (posterior reversible encephalopathy syndrome) has a similar presentation to toxic encephalopathy but is characterized by vasogenic edema of the parieto-occipital regions</a:t>
            </a:r>
          </a:p>
          <a:p>
            <a:pPr defTabSz="914400" fontAlgn="base">
              <a:spcBef>
                <a:spcPct val="0"/>
              </a:spcBef>
              <a:spcAft>
                <a:spcPct val="0"/>
              </a:spcAft>
            </a:pPr>
            <a:endParaRPr lang="en-US" sz="2800" b="1" dirty="0">
              <a:solidFill>
                <a:srgbClr val="000000"/>
              </a:solidFill>
              <a:latin typeface="Times New Roman" pitchFamily="18" charset="0"/>
            </a:endParaRPr>
          </a:p>
          <a:p>
            <a:pPr defTabSz="914400" eaLnBrk="0" fontAlgn="base" hangingPunct="0">
              <a:spcBef>
                <a:spcPct val="0"/>
              </a:spcBef>
              <a:spcAft>
                <a:spcPct val="0"/>
              </a:spcAft>
            </a:pPr>
            <a:endParaRPr lang="en-US" sz="2195" dirty="0">
              <a:solidFill>
                <a:srgbClr val="000000"/>
              </a:solidFill>
              <a:latin typeface="Times New Roman" pitchFamily="18" charset="0"/>
            </a:endParaRPr>
          </a:p>
        </p:txBody>
      </p:sp>
      <p:sp>
        <p:nvSpPr>
          <p:cNvPr id="1030" name="Rectangle 1148" descr="rectanglular box that states introduction&#10;"/>
          <p:cNvSpPr>
            <a:spLocks noChangeArrowheads="1"/>
          </p:cNvSpPr>
          <p:nvPr/>
        </p:nvSpPr>
        <p:spPr bwMode="auto">
          <a:xfrm>
            <a:off x="1303977" y="7027715"/>
            <a:ext cx="10790421" cy="1738756"/>
          </a:xfrm>
          <a:prstGeom prst="rect">
            <a:avLst/>
          </a:prstGeom>
          <a:solidFill>
            <a:srgbClr val="D8E0E0"/>
          </a:solidFill>
          <a:ln w="9525">
            <a:noFill/>
            <a:miter lim="800000"/>
            <a:headEnd/>
            <a:tailEnd/>
          </a:ln>
        </p:spPr>
        <p:txBody>
          <a:bodyPr wrap="none" lIns="82020" tIns="41010" rIns="82020" bIns="41010" anchor="ctr"/>
          <a:lstStyle/>
          <a:p>
            <a:pPr algn="ctr" defTabSz="914400" fontAlgn="base">
              <a:spcBef>
                <a:spcPct val="0"/>
              </a:spcBef>
              <a:spcAft>
                <a:spcPct val="0"/>
              </a:spcAft>
            </a:pPr>
            <a:endParaRPr lang="en-US" sz="2195" dirty="0">
              <a:solidFill>
                <a:srgbClr val="000000"/>
              </a:solidFill>
              <a:latin typeface="Times New Roman" pitchFamily="18" charset="0"/>
            </a:endParaRPr>
          </a:p>
        </p:txBody>
      </p:sp>
      <p:sp>
        <p:nvSpPr>
          <p:cNvPr id="1035" name="Rectangle 1154"/>
          <p:cNvSpPr>
            <a:spLocks noChangeArrowheads="1"/>
          </p:cNvSpPr>
          <p:nvPr/>
        </p:nvSpPr>
        <p:spPr bwMode="auto">
          <a:xfrm>
            <a:off x="13314286" y="7341184"/>
            <a:ext cx="11933528" cy="665320"/>
          </a:xfrm>
          <a:prstGeom prst="rect">
            <a:avLst/>
          </a:prstGeom>
          <a:noFill/>
          <a:ln w="9525">
            <a:noFill/>
            <a:miter lim="800000"/>
            <a:headEnd/>
            <a:tailEnd/>
          </a:ln>
        </p:spPr>
        <p:txBody>
          <a:bodyPr lIns="0" tIns="0" rIns="0" bIns="0"/>
          <a:lstStyle/>
          <a:p>
            <a:pPr defTabSz="16691946" fontAlgn="base">
              <a:spcBef>
                <a:spcPct val="20000"/>
              </a:spcBef>
              <a:spcAft>
                <a:spcPct val="0"/>
              </a:spcAft>
            </a:pPr>
            <a:r>
              <a:rPr lang="en-US" sz="6600" b="1" dirty="0">
                <a:solidFill>
                  <a:srgbClr val="000000"/>
                </a:solidFill>
                <a:latin typeface="Arial" charset="0"/>
              </a:rPr>
              <a:t>Imaging</a:t>
            </a:r>
          </a:p>
        </p:txBody>
      </p:sp>
      <p:sp>
        <p:nvSpPr>
          <p:cNvPr id="1044" name="Text Box 1163"/>
          <p:cNvSpPr txBox="1">
            <a:spLocks noChangeArrowheads="1"/>
          </p:cNvSpPr>
          <p:nvPr/>
        </p:nvSpPr>
        <p:spPr bwMode="auto">
          <a:xfrm>
            <a:off x="13017733" y="9122155"/>
            <a:ext cx="12685222" cy="13163518"/>
          </a:xfrm>
          <a:prstGeom prst="rect">
            <a:avLst/>
          </a:prstGeom>
          <a:solidFill>
            <a:schemeClr val="bg1"/>
          </a:solidFill>
          <a:ln w="25400">
            <a:solidFill>
              <a:schemeClr val="tx1"/>
            </a:solidFill>
            <a:miter lim="800000"/>
            <a:headEnd type="none" w="sm" len="sm"/>
            <a:tailEnd type="none" w="sm" len="sm"/>
          </a:ln>
        </p:spPr>
        <p:txBody>
          <a:bodyPr lIns="82020" tIns="41010" rIns="82020" bIns="41010"/>
          <a:lstStyle/>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endParaRPr lang="en-US" sz="2800" b="1" dirty="0"/>
          </a:p>
          <a:p>
            <a:pPr defTabSz="914400" eaLnBrk="0" fontAlgn="base" hangingPunct="0">
              <a:spcBef>
                <a:spcPct val="0"/>
              </a:spcBef>
              <a:spcAft>
                <a:spcPct val="0"/>
              </a:spcAft>
            </a:pPr>
            <a:r>
              <a:rPr lang="en-US" sz="2800" b="1" dirty="0"/>
              <a:t>Figure 1: MRI T2 axial flair view of exhibiting T2 hyperintensities of the periventricular white matter, external capsule, and corpus callosum</a:t>
            </a:r>
            <a:endParaRPr lang="en-US" sz="2800" dirty="0"/>
          </a:p>
          <a:p>
            <a:pPr defTabSz="914400" eaLnBrk="0" fontAlgn="base" hangingPunct="0">
              <a:spcBef>
                <a:spcPct val="0"/>
              </a:spcBef>
              <a:spcAft>
                <a:spcPct val="0"/>
              </a:spcAft>
            </a:pPr>
            <a:endParaRPr lang="en-US" sz="4000" b="1" dirty="0">
              <a:solidFill>
                <a:srgbClr val="000000"/>
              </a:solidFill>
              <a:latin typeface="Times New Roman" pitchFamily="18" charset="0"/>
            </a:endParaRPr>
          </a:p>
        </p:txBody>
      </p:sp>
      <p:sp>
        <p:nvSpPr>
          <p:cNvPr id="1048" name="Text Box 1167"/>
          <p:cNvSpPr txBox="1">
            <a:spLocks noChangeArrowheads="1"/>
          </p:cNvSpPr>
          <p:nvPr/>
        </p:nvSpPr>
        <p:spPr bwMode="auto">
          <a:xfrm>
            <a:off x="26541140" y="28156197"/>
            <a:ext cx="12290688" cy="9763026"/>
          </a:xfrm>
          <a:prstGeom prst="rect">
            <a:avLst/>
          </a:prstGeom>
          <a:solidFill>
            <a:schemeClr val="bg1"/>
          </a:solidFill>
          <a:ln w="25400">
            <a:solidFill>
              <a:schemeClr val="tx1"/>
            </a:solidFill>
            <a:miter lim="800000"/>
            <a:headEnd type="none" w="sm" len="sm"/>
            <a:tailEnd type="none" w="sm" len="sm"/>
          </a:ln>
        </p:spPr>
        <p:txBody>
          <a:bodyPr lIns="82020" tIns="41010" rIns="82020" bIns="41010"/>
          <a:lstStyle/>
          <a:p>
            <a:pPr marL="342900" marR="0" lvl="0" indent="-342900">
              <a:lnSpc>
                <a:spcPct val="115000"/>
              </a:lnSpc>
              <a:buFont typeface="+mj-lt"/>
              <a:buAutoNum type="arabicPeriod"/>
            </a:pPr>
            <a:r>
              <a:rPr lang="en-US" sz="2000" kern="100" dirty="0" err="1">
                <a:latin typeface="Aptos" panose="020B0004020202020204" pitchFamily="34" charset="0"/>
                <a:ea typeface="Aptos" panose="020B0004020202020204" pitchFamily="34" charset="0"/>
                <a:cs typeface="Times New Roman" panose="02020603050405020304" pitchFamily="18" charset="0"/>
              </a:rPr>
              <a:t>Arriens</a:t>
            </a:r>
            <a:r>
              <a:rPr lang="en-US" sz="2000" kern="100" dirty="0">
                <a:latin typeface="Aptos" panose="020B0004020202020204" pitchFamily="34" charset="0"/>
                <a:ea typeface="Aptos" panose="020B0004020202020204" pitchFamily="34" charset="0"/>
                <a:cs typeface="Times New Roman" panose="02020603050405020304" pitchFamily="18" charset="0"/>
              </a:rPr>
              <a:t>, C. </a:t>
            </a:r>
            <a:r>
              <a:rPr lang="en-US" sz="2000" i="1" kern="100" dirty="0">
                <a:latin typeface="Aptos" panose="020B0004020202020204" pitchFamily="34" charset="0"/>
                <a:ea typeface="Aptos" panose="020B0004020202020204" pitchFamily="34" charset="0"/>
                <a:cs typeface="Times New Roman" panose="02020603050405020304" pitchFamily="18" charset="0"/>
              </a:rPr>
              <a:t>et al.</a:t>
            </a:r>
            <a:r>
              <a:rPr lang="en-US" sz="2000" kern="100" dirty="0">
                <a:latin typeface="Aptos" panose="020B0004020202020204" pitchFamily="34" charset="0"/>
                <a:ea typeface="Aptos" panose="020B0004020202020204" pitchFamily="34" charset="0"/>
                <a:cs typeface="Times New Roman" panose="02020603050405020304" pitchFamily="18" charset="0"/>
              </a:rPr>
              <a:t> Update on the Efficacy and Safety Profile of Voclosporin: An Integrated Analysis of Clinical Trials in Lupus Nephritis. </a:t>
            </a:r>
            <a:r>
              <a:rPr lang="en-US" sz="2000" i="1" kern="100" dirty="0">
                <a:latin typeface="Aptos" panose="020B0004020202020204" pitchFamily="34" charset="0"/>
                <a:ea typeface="Aptos" panose="020B0004020202020204" pitchFamily="34" charset="0"/>
                <a:cs typeface="Times New Roman" panose="02020603050405020304" pitchFamily="18" charset="0"/>
              </a:rPr>
              <a:t>Arthritis Care &amp; Research</a:t>
            </a:r>
            <a:r>
              <a:rPr lang="en-US" sz="2000" kern="100" dirty="0">
                <a:latin typeface="Aptos" panose="020B0004020202020204" pitchFamily="34" charset="0"/>
                <a:ea typeface="Aptos" panose="020B0004020202020204" pitchFamily="34" charset="0"/>
                <a:cs typeface="Times New Roman" panose="02020603050405020304" pitchFamily="18" charset="0"/>
              </a:rPr>
              <a:t> </a:t>
            </a:r>
            <a:r>
              <a:rPr lang="en-US" sz="2000" b="1" kern="100" dirty="0">
                <a:latin typeface="Aptos" panose="020B0004020202020204" pitchFamily="34" charset="0"/>
                <a:ea typeface="Aptos" panose="020B0004020202020204" pitchFamily="34" charset="0"/>
                <a:cs typeface="Times New Roman" panose="02020603050405020304" pitchFamily="18" charset="0"/>
              </a:rPr>
              <a:t>75</a:t>
            </a:r>
            <a:r>
              <a:rPr lang="en-US" sz="2000" kern="100" dirty="0">
                <a:latin typeface="Aptos" panose="020B0004020202020204" pitchFamily="34" charset="0"/>
                <a:ea typeface="Aptos" panose="020B0004020202020204" pitchFamily="34" charset="0"/>
                <a:cs typeface="Times New Roman" panose="02020603050405020304" pitchFamily="18" charset="0"/>
              </a:rPr>
              <a:t>, 1399–1408 (2023).</a:t>
            </a:r>
          </a:p>
          <a:p>
            <a:pPr marL="342900" marR="0" lvl="0" indent="-342900">
              <a:lnSpc>
                <a:spcPct val="115000"/>
              </a:lnSpc>
              <a:buFont typeface="+mj-lt"/>
              <a:buAutoNum type="arabicPeriod"/>
            </a:pPr>
            <a:r>
              <a:rPr lang="en-US" sz="2000" kern="100" dirty="0">
                <a:latin typeface="Aptos" panose="020B0004020202020204" pitchFamily="34" charset="0"/>
                <a:ea typeface="Aptos" panose="020B0004020202020204" pitchFamily="34" charset="0"/>
                <a:cs typeface="Times New Roman" panose="02020603050405020304" pitchFamily="18" charset="0"/>
              </a:rPr>
              <a:t>Filley, C. M. &amp; Kleinschmidt-DeMasters, B. K. Toxic Leukoencephalopathy. N Engl J Med 345, 425–432 (2001).</a:t>
            </a:r>
          </a:p>
          <a:p>
            <a:pPr marL="342900" marR="0" lvl="0" indent="-342900">
              <a:lnSpc>
                <a:spcPct val="115000"/>
              </a:lnSpc>
              <a:buFont typeface="+mj-lt"/>
              <a:buAutoNum type="arabicPeriod"/>
            </a:pPr>
            <a:r>
              <a:rPr lang="en-US" sz="2000" kern="100" dirty="0" err="1">
                <a:latin typeface="Aptos" panose="020B0004020202020204" pitchFamily="34" charset="0"/>
                <a:ea typeface="Aptos" panose="020B0004020202020204" pitchFamily="34" charset="0"/>
                <a:cs typeface="Times New Roman" panose="02020603050405020304" pitchFamily="18" charset="0"/>
              </a:rPr>
              <a:t>Geocadin</a:t>
            </a:r>
            <a:r>
              <a:rPr lang="en-US" sz="2000" kern="100" dirty="0">
                <a:latin typeface="Aptos" panose="020B0004020202020204" pitchFamily="34" charset="0"/>
                <a:ea typeface="Aptos" panose="020B0004020202020204" pitchFamily="34" charset="0"/>
                <a:cs typeface="Times New Roman" panose="02020603050405020304" pitchFamily="18" charset="0"/>
              </a:rPr>
              <a:t>, R. G. Posterior Reversible Encephalopathy Syndrome. N Engl J Med 388, 2171–2178 (2023).</a:t>
            </a:r>
          </a:p>
          <a:p>
            <a:pPr marL="342900" marR="0" lvl="0" indent="-342900">
              <a:lnSpc>
                <a:spcPct val="115000"/>
              </a:lnSpc>
              <a:buFont typeface="+mj-lt"/>
              <a:buAutoNum type="arabicPeriod"/>
            </a:pPr>
            <a:r>
              <a:rPr lang="en-US" sz="2000" kern="100" dirty="0">
                <a:latin typeface="Aptos" panose="020B0004020202020204" pitchFamily="34" charset="0"/>
                <a:ea typeface="Aptos" panose="020B0004020202020204" pitchFamily="34" charset="0"/>
                <a:cs typeface="Times New Roman" panose="02020603050405020304" pitchFamily="18" charset="0"/>
              </a:rPr>
              <a:t>Gu, B., </a:t>
            </a:r>
            <a:r>
              <a:rPr lang="en-US" sz="2000" kern="100" dirty="0" err="1">
                <a:latin typeface="Aptos" panose="020B0004020202020204" pitchFamily="34" charset="0"/>
                <a:ea typeface="Aptos" panose="020B0004020202020204" pitchFamily="34" charset="0"/>
                <a:cs typeface="Times New Roman" panose="02020603050405020304" pitchFamily="18" charset="0"/>
              </a:rPr>
              <a:t>Lv</a:t>
            </a:r>
            <a:r>
              <a:rPr lang="en-US" sz="2000" kern="100" dirty="0">
                <a:latin typeface="Aptos" panose="020B0004020202020204" pitchFamily="34" charset="0"/>
                <a:ea typeface="Aptos" panose="020B0004020202020204" pitchFamily="34" charset="0"/>
                <a:cs typeface="Times New Roman" panose="02020603050405020304" pitchFamily="18" charset="0"/>
              </a:rPr>
              <a:t>, B. &amp; Tang, J. Phase IV safety evaluation of voclosporin in lupus nephritis patients using the FAERS database for a 42-month period (2021 – 2024). </a:t>
            </a:r>
            <a:r>
              <a:rPr lang="en-US" sz="2000" i="1" kern="100" dirty="0">
                <a:latin typeface="Aptos" panose="020B0004020202020204" pitchFamily="34" charset="0"/>
                <a:ea typeface="Aptos" panose="020B0004020202020204" pitchFamily="34" charset="0"/>
                <a:cs typeface="Times New Roman" panose="02020603050405020304" pitchFamily="18" charset="0"/>
              </a:rPr>
              <a:t>CP</a:t>
            </a:r>
            <a:r>
              <a:rPr lang="en-US" sz="2000" kern="100" dirty="0">
                <a:latin typeface="Aptos" panose="020B0004020202020204" pitchFamily="34" charset="0"/>
                <a:ea typeface="Aptos" panose="020B0004020202020204" pitchFamily="34" charset="0"/>
                <a:cs typeface="Times New Roman" panose="02020603050405020304" pitchFamily="18" charset="0"/>
              </a:rPr>
              <a:t> (2025) doi:</a:t>
            </a:r>
            <a:r>
              <a:rPr lang="en-US" sz="2000" u="sng" kern="100" dirty="0">
                <a:latin typeface="Aptos" panose="020B0004020202020204" pitchFamily="34" charset="0"/>
                <a:ea typeface="Aptos" panose="020B000402020202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10.5414/CP204726</a:t>
            </a:r>
            <a:r>
              <a:rPr lang="en-US" sz="2000" kern="100" dirty="0">
                <a:latin typeface="Aptos" panose="020B0004020202020204" pitchFamily="34" charset="0"/>
                <a:ea typeface="Aptos" panose="020B0004020202020204" pitchFamily="34" charset="0"/>
                <a:cs typeface="Times New Roman" panose="02020603050405020304" pitchFamily="18" charset="0"/>
              </a:rPr>
              <a:t>.</a:t>
            </a:r>
          </a:p>
          <a:p>
            <a:pPr marL="342900" marR="0" lvl="0" indent="-342900">
              <a:lnSpc>
                <a:spcPct val="115000"/>
              </a:lnSpc>
              <a:buFont typeface="+mj-lt"/>
              <a:buAutoNum type="arabicPeriod"/>
            </a:pPr>
            <a:r>
              <a:rPr lang="en-US" sz="2000" kern="100" dirty="0" err="1">
                <a:latin typeface="Aptos" panose="020B0004020202020204" pitchFamily="34" charset="0"/>
                <a:ea typeface="Aptos" panose="020B0004020202020204" pitchFamily="34" charset="0"/>
                <a:cs typeface="Times New Roman" panose="02020603050405020304" pitchFamily="18" charset="0"/>
              </a:rPr>
              <a:t>Inoha</a:t>
            </a:r>
            <a:r>
              <a:rPr lang="en-US" sz="2000" kern="100" dirty="0">
                <a:latin typeface="Aptos" panose="020B0004020202020204" pitchFamily="34" charset="0"/>
                <a:ea typeface="Aptos" panose="020B0004020202020204" pitchFamily="34" charset="0"/>
                <a:cs typeface="Times New Roman" panose="02020603050405020304" pitchFamily="18" charset="0"/>
              </a:rPr>
              <a:t>, S. </a:t>
            </a:r>
            <a:r>
              <a:rPr lang="en-US" sz="2000" i="1" kern="100" dirty="0">
                <a:latin typeface="Aptos" panose="020B0004020202020204" pitchFamily="34" charset="0"/>
                <a:ea typeface="Aptos" panose="020B0004020202020204" pitchFamily="34" charset="0"/>
                <a:cs typeface="Times New Roman" panose="02020603050405020304" pitchFamily="18" charset="0"/>
              </a:rPr>
              <a:t>et al.</a:t>
            </a:r>
            <a:r>
              <a:rPr lang="en-US" sz="2000" kern="100" dirty="0">
                <a:latin typeface="Aptos" panose="020B0004020202020204" pitchFamily="34" charset="0"/>
                <a:ea typeface="Aptos" panose="020B0004020202020204" pitchFamily="34" charset="0"/>
                <a:cs typeface="Times New Roman" panose="02020603050405020304" pitchFamily="18" charset="0"/>
              </a:rPr>
              <a:t> Magnetic resonance imaging in cases with encephalopathy secondary to immunosuppressive agents. </a:t>
            </a:r>
            <a:r>
              <a:rPr lang="en-US" sz="2000" i="1" kern="100" dirty="0">
                <a:latin typeface="Aptos" panose="020B0004020202020204" pitchFamily="34" charset="0"/>
                <a:ea typeface="Aptos" panose="020B0004020202020204" pitchFamily="34" charset="0"/>
                <a:cs typeface="Times New Roman" panose="02020603050405020304" pitchFamily="18" charset="0"/>
              </a:rPr>
              <a:t>Journal of Clinical Neuroscience</a:t>
            </a:r>
            <a:r>
              <a:rPr lang="en-US" sz="2000" kern="100" dirty="0">
                <a:latin typeface="Aptos" panose="020B0004020202020204" pitchFamily="34" charset="0"/>
                <a:ea typeface="Aptos" panose="020B0004020202020204" pitchFamily="34" charset="0"/>
                <a:cs typeface="Times New Roman" panose="02020603050405020304" pitchFamily="18" charset="0"/>
              </a:rPr>
              <a:t> </a:t>
            </a:r>
            <a:r>
              <a:rPr lang="en-US" sz="2000" b="1" kern="100" dirty="0">
                <a:latin typeface="Aptos" panose="020B0004020202020204" pitchFamily="34" charset="0"/>
                <a:ea typeface="Aptos" panose="020B0004020202020204" pitchFamily="34" charset="0"/>
                <a:cs typeface="Times New Roman" panose="02020603050405020304" pitchFamily="18" charset="0"/>
              </a:rPr>
              <a:t>9</a:t>
            </a:r>
            <a:r>
              <a:rPr lang="en-US" sz="2000" kern="100" dirty="0">
                <a:latin typeface="Aptos" panose="020B0004020202020204" pitchFamily="34" charset="0"/>
                <a:ea typeface="Aptos" panose="020B0004020202020204" pitchFamily="34" charset="0"/>
                <a:cs typeface="Times New Roman" panose="02020603050405020304" pitchFamily="18" charset="0"/>
              </a:rPr>
              <a:t>, 305–307 (2002).</a:t>
            </a:r>
          </a:p>
          <a:p>
            <a:pPr marL="342900" marR="0" lvl="0" indent="-342900">
              <a:lnSpc>
                <a:spcPct val="115000"/>
              </a:lnSpc>
              <a:buFont typeface="+mj-lt"/>
              <a:buAutoNum type="arabicPeriod"/>
            </a:pPr>
            <a:r>
              <a:rPr lang="en-US" sz="2000" kern="0" dirty="0">
                <a:latin typeface="Aptos" panose="020B0004020202020204" pitchFamily="34" charset="0"/>
                <a:ea typeface="Times New Roman" panose="02020603050405020304" pitchFamily="18" charset="0"/>
                <a:cs typeface="Times New Roman" panose="02020603050405020304" pitchFamily="18" charset="0"/>
              </a:rPr>
              <a:t>Mammoser, A. Calcineurin Inhibitor Encephalopathy. </a:t>
            </a:r>
            <a:r>
              <a:rPr lang="en-US" sz="2000" i="1" kern="0" dirty="0">
                <a:latin typeface="Aptos" panose="020B0004020202020204" pitchFamily="34" charset="0"/>
                <a:ea typeface="Times New Roman" panose="02020603050405020304" pitchFamily="18" charset="0"/>
                <a:cs typeface="Times New Roman" panose="02020603050405020304" pitchFamily="18" charset="0"/>
              </a:rPr>
              <a:t>Semin Neurol</a:t>
            </a:r>
            <a:r>
              <a:rPr lang="en-US" sz="2000" kern="0" dirty="0">
                <a:latin typeface="Aptos" panose="020B0004020202020204" pitchFamily="34" charset="0"/>
                <a:ea typeface="Times New Roman" panose="02020603050405020304" pitchFamily="18" charset="0"/>
                <a:cs typeface="Times New Roman" panose="02020603050405020304" pitchFamily="18" charset="0"/>
              </a:rPr>
              <a:t> </a:t>
            </a:r>
            <a:r>
              <a:rPr lang="en-US" sz="2000" b="1" kern="0" dirty="0">
                <a:latin typeface="Aptos" panose="020B0004020202020204" pitchFamily="34" charset="0"/>
                <a:ea typeface="Times New Roman" panose="02020603050405020304" pitchFamily="18" charset="0"/>
                <a:cs typeface="Times New Roman" panose="02020603050405020304" pitchFamily="18" charset="0"/>
              </a:rPr>
              <a:t>32</a:t>
            </a:r>
            <a:r>
              <a:rPr lang="en-US" sz="2000" kern="0" dirty="0">
                <a:latin typeface="Aptos" panose="020B0004020202020204" pitchFamily="34" charset="0"/>
                <a:ea typeface="Times New Roman" panose="02020603050405020304" pitchFamily="18" charset="0"/>
                <a:cs typeface="Times New Roman" panose="02020603050405020304" pitchFamily="18" charset="0"/>
              </a:rPr>
              <a:t>, 517–524 (2013).</a:t>
            </a:r>
            <a:endParaRPr lang="en-US" sz="2000" kern="100" dirty="0">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Font typeface="+mj-lt"/>
              <a:buAutoNum type="arabicPeriod"/>
            </a:pPr>
            <a:r>
              <a:rPr lang="en-US" sz="2000" kern="100" dirty="0">
                <a:latin typeface="Aptos" panose="020B0004020202020204" pitchFamily="34" charset="0"/>
                <a:ea typeface="Aptos" panose="020B0004020202020204" pitchFamily="34" charset="0"/>
                <a:cs typeface="Times New Roman" panose="02020603050405020304" pitchFamily="18" charset="0"/>
              </a:rPr>
              <a:t>Rovin, B. H. </a:t>
            </a:r>
            <a:r>
              <a:rPr lang="en-US" sz="2000" i="1" kern="100" dirty="0">
                <a:latin typeface="Aptos" panose="020B0004020202020204" pitchFamily="34" charset="0"/>
                <a:ea typeface="Aptos" panose="020B0004020202020204" pitchFamily="34" charset="0"/>
                <a:cs typeface="Times New Roman" panose="02020603050405020304" pitchFamily="18" charset="0"/>
              </a:rPr>
              <a:t>et al.</a:t>
            </a:r>
            <a:r>
              <a:rPr lang="en-US" sz="2000" kern="100" dirty="0">
                <a:latin typeface="Aptos" panose="020B0004020202020204" pitchFamily="34" charset="0"/>
                <a:ea typeface="Aptos" panose="020B0004020202020204" pitchFamily="34" charset="0"/>
                <a:cs typeface="Times New Roman" panose="02020603050405020304" pitchFamily="18" charset="0"/>
              </a:rPr>
              <a:t> A randomized, controlled double-blind study comparing the efficacy and safety of dose-ranging voclosporin with placebo in achieving remission in patients with active lupus nephritis. </a:t>
            </a:r>
            <a:r>
              <a:rPr lang="en-US" sz="2000" i="1" kern="100" dirty="0">
                <a:latin typeface="Aptos" panose="020B0004020202020204" pitchFamily="34" charset="0"/>
                <a:ea typeface="Aptos" panose="020B0004020202020204" pitchFamily="34" charset="0"/>
                <a:cs typeface="Times New Roman" panose="02020603050405020304" pitchFamily="18" charset="0"/>
              </a:rPr>
              <a:t>Kidney International</a:t>
            </a:r>
            <a:r>
              <a:rPr lang="en-US" sz="2000" kern="100" dirty="0">
                <a:latin typeface="Aptos" panose="020B0004020202020204" pitchFamily="34" charset="0"/>
                <a:ea typeface="Aptos" panose="020B0004020202020204" pitchFamily="34" charset="0"/>
                <a:cs typeface="Times New Roman" panose="02020603050405020304" pitchFamily="18" charset="0"/>
              </a:rPr>
              <a:t> </a:t>
            </a:r>
            <a:r>
              <a:rPr lang="en-US" sz="2000" b="1" kern="100" dirty="0">
                <a:latin typeface="Aptos" panose="020B0004020202020204" pitchFamily="34" charset="0"/>
                <a:ea typeface="Aptos" panose="020B0004020202020204" pitchFamily="34" charset="0"/>
                <a:cs typeface="Times New Roman" panose="02020603050405020304" pitchFamily="18" charset="0"/>
              </a:rPr>
              <a:t>95</a:t>
            </a:r>
            <a:r>
              <a:rPr lang="en-US" sz="2000" kern="100" dirty="0">
                <a:latin typeface="Aptos" panose="020B0004020202020204" pitchFamily="34" charset="0"/>
                <a:ea typeface="Aptos" panose="020B0004020202020204" pitchFamily="34" charset="0"/>
                <a:cs typeface="Times New Roman" panose="02020603050405020304" pitchFamily="18" charset="0"/>
              </a:rPr>
              <a:t>, 219–231 (2019).</a:t>
            </a:r>
          </a:p>
          <a:p>
            <a:pPr marL="342900" marR="0" lvl="0" indent="-342900">
              <a:lnSpc>
                <a:spcPct val="115000"/>
              </a:lnSpc>
              <a:buFont typeface="+mj-lt"/>
              <a:buAutoNum type="arabicPeriod"/>
            </a:pPr>
            <a:r>
              <a:rPr lang="en-US" sz="2000" kern="100" dirty="0">
                <a:latin typeface="Aptos" panose="020B0004020202020204" pitchFamily="34" charset="0"/>
                <a:ea typeface="Aptos" panose="020B0004020202020204" pitchFamily="34" charset="0"/>
                <a:cs typeface="Times New Roman" panose="02020603050405020304" pitchFamily="18" charset="0"/>
              </a:rPr>
              <a:t>Rubio, J. &amp; </a:t>
            </a:r>
            <a:r>
              <a:rPr lang="en-US" sz="2000" kern="100" dirty="0" err="1">
                <a:latin typeface="Aptos" panose="020B0004020202020204" pitchFamily="34" charset="0"/>
                <a:ea typeface="Aptos" panose="020B0004020202020204" pitchFamily="34" charset="0"/>
                <a:cs typeface="Times New Roman" panose="02020603050405020304" pitchFamily="18" charset="0"/>
              </a:rPr>
              <a:t>Kyttaris</a:t>
            </a:r>
            <a:r>
              <a:rPr lang="en-US" sz="2000" kern="100" dirty="0">
                <a:latin typeface="Aptos" panose="020B0004020202020204" pitchFamily="34" charset="0"/>
                <a:ea typeface="Aptos" panose="020B0004020202020204" pitchFamily="34" charset="0"/>
                <a:cs typeface="Times New Roman" panose="02020603050405020304" pitchFamily="18" charset="0"/>
              </a:rPr>
              <a:t>, V. Journal Club: Efficacy and Safety of Voclosporin Versus Placebo for Lupus Nephritis (AURORA 1): A Double</a:t>
            </a:r>
            <a:r>
              <a:rPr lang="en-US" sz="2000" kern="100" dirty="0">
                <a:latin typeface="Cambria Math" panose="02040503050406030204" pitchFamily="18" charset="0"/>
                <a:ea typeface="Aptos" panose="020B0004020202020204" pitchFamily="34" charset="0"/>
                <a:cs typeface="Cambria Math" panose="02040503050406030204" pitchFamily="18" charset="0"/>
              </a:rPr>
              <a:t>‐</a:t>
            </a:r>
            <a:r>
              <a:rPr lang="en-US" sz="2000" kern="100" dirty="0">
                <a:latin typeface="Aptos" panose="020B0004020202020204" pitchFamily="34" charset="0"/>
                <a:ea typeface="Aptos" panose="020B0004020202020204" pitchFamily="34" charset="0"/>
                <a:cs typeface="Times New Roman" panose="02020603050405020304" pitchFamily="18" charset="0"/>
              </a:rPr>
              <a:t>Blind, Randomized, Multicenter, Placebo</a:t>
            </a:r>
            <a:r>
              <a:rPr lang="en-US" sz="2000" kern="100" dirty="0">
                <a:latin typeface="Cambria Math" panose="02040503050406030204" pitchFamily="18" charset="0"/>
                <a:ea typeface="Aptos" panose="020B0004020202020204" pitchFamily="34" charset="0"/>
                <a:cs typeface="Cambria Math" panose="02040503050406030204" pitchFamily="18" charset="0"/>
              </a:rPr>
              <a:t>‐</a:t>
            </a:r>
            <a:r>
              <a:rPr lang="en-US" sz="2000" kern="100" dirty="0">
                <a:latin typeface="Aptos" panose="020B0004020202020204" pitchFamily="34" charset="0"/>
                <a:ea typeface="Aptos" panose="020B0004020202020204" pitchFamily="34" charset="0"/>
                <a:cs typeface="Times New Roman" panose="02020603050405020304" pitchFamily="18" charset="0"/>
              </a:rPr>
              <a:t>Controlled, Phase 3 Trial. </a:t>
            </a:r>
            <a:r>
              <a:rPr lang="en-US" sz="2000" i="1" kern="100" dirty="0">
                <a:latin typeface="Aptos" panose="020B0004020202020204" pitchFamily="34" charset="0"/>
                <a:ea typeface="Aptos" panose="020B0004020202020204" pitchFamily="34" charset="0"/>
                <a:cs typeface="Times New Roman" panose="02020603050405020304" pitchFamily="18" charset="0"/>
              </a:rPr>
              <a:t>ACR Open Rheumatology</a:t>
            </a:r>
            <a:r>
              <a:rPr lang="en-US" sz="2000" kern="100" dirty="0">
                <a:latin typeface="Aptos" panose="020B0004020202020204" pitchFamily="34" charset="0"/>
                <a:ea typeface="Aptos" panose="020B0004020202020204" pitchFamily="34" charset="0"/>
                <a:cs typeface="Times New Roman" panose="02020603050405020304" pitchFamily="18" charset="0"/>
              </a:rPr>
              <a:t> </a:t>
            </a:r>
            <a:r>
              <a:rPr lang="en-US" sz="2000" b="1" kern="100" dirty="0">
                <a:latin typeface="Aptos" panose="020B0004020202020204" pitchFamily="34" charset="0"/>
                <a:ea typeface="Aptos" panose="020B0004020202020204" pitchFamily="34" charset="0"/>
                <a:cs typeface="Times New Roman" panose="02020603050405020304" pitchFamily="18" charset="0"/>
              </a:rPr>
              <a:t>3</a:t>
            </a:r>
            <a:r>
              <a:rPr lang="en-US" sz="2000" kern="100" dirty="0">
                <a:latin typeface="Aptos" panose="020B0004020202020204" pitchFamily="34" charset="0"/>
                <a:ea typeface="Aptos" panose="020B0004020202020204" pitchFamily="34" charset="0"/>
                <a:cs typeface="Times New Roman" panose="02020603050405020304" pitchFamily="18" charset="0"/>
              </a:rPr>
              <a:t>, 827–831 (2021).</a:t>
            </a:r>
          </a:p>
          <a:p>
            <a:pPr marL="342900" marR="0" lvl="0" indent="-342900">
              <a:lnSpc>
                <a:spcPct val="115000"/>
              </a:lnSpc>
              <a:buFont typeface="+mj-lt"/>
              <a:buAutoNum type="arabicPeriod"/>
            </a:pPr>
            <a:r>
              <a:rPr lang="en-US" sz="2000" kern="100" dirty="0">
                <a:latin typeface="Aptos" panose="020B0004020202020204" pitchFamily="34" charset="0"/>
                <a:ea typeface="Aptos" panose="020B0004020202020204" pitchFamily="34" charset="0"/>
                <a:cs typeface="Times New Roman" panose="02020603050405020304" pitchFamily="18" charset="0"/>
              </a:rPr>
              <a:t>Shah, V. R. &amp; Bankole, A. Voclosporin. in </a:t>
            </a:r>
            <a:r>
              <a:rPr lang="en-US" sz="2000" i="1" kern="100" dirty="0" err="1">
                <a:latin typeface="Aptos" panose="020B0004020202020204" pitchFamily="34" charset="0"/>
                <a:ea typeface="Aptos" panose="020B0004020202020204" pitchFamily="34" charset="0"/>
                <a:cs typeface="Times New Roman" panose="02020603050405020304" pitchFamily="18" charset="0"/>
              </a:rPr>
              <a:t>StatPearls</a:t>
            </a:r>
            <a:r>
              <a:rPr lang="en-US" sz="2000" kern="100" dirty="0">
                <a:latin typeface="Aptos" panose="020B0004020202020204" pitchFamily="34" charset="0"/>
                <a:ea typeface="Aptos" panose="020B0004020202020204" pitchFamily="34" charset="0"/>
                <a:cs typeface="Times New Roman" panose="02020603050405020304" pitchFamily="18" charset="0"/>
              </a:rPr>
              <a:t> (</a:t>
            </a:r>
            <a:r>
              <a:rPr lang="en-US" sz="2000" kern="100" dirty="0" err="1">
                <a:latin typeface="Aptos" panose="020B0004020202020204" pitchFamily="34" charset="0"/>
                <a:ea typeface="Aptos" panose="020B0004020202020204" pitchFamily="34" charset="0"/>
                <a:cs typeface="Times New Roman" panose="02020603050405020304" pitchFamily="18" charset="0"/>
              </a:rPr>
              <a:t>StatPearls</a:t>
            </a:r>
            <a:r>
              <a:rPr lang="en-US" sz="2000" kern="100" dirty="0">
                <a:latin typeface="Aptos" panose="020B0004020202020204" pitchFamily="34" charset="0"/>
                <a:ea typeface="Aptos" panose="020B0004020202020204" pitchFamily="34" charset="0"/>
                <a:cs typeface="Times New Roman" panose="02020603050405020304" pitchFamily="18" charset="0"/>
              </a:rPr>
              <a:t> Publishing, Treasure Island (FL), 2025).</a:t>
            </a:r>
          </a:p>
          <a:p>
            <a:pPr marL="342900" marR="0" lvl="0" indent="-342900">
              <a:lnSpc>
                <a:spcPct val="115000"/>
              </a:lnSpc>
              <a:buFont typeface="+mj-lt"/>
              <a:buAutoNum type="arabicPeriod"/>
            </a:pPr>
            <a:r>
              <a:rPr lang="en-US" sz="2000" kern="100" dirty="0">
                <a:latin typeface="Aptos" panose="020B0004020202020204" pitchFamily="34" charset="0"/>
                <a:ea typeface="Aptos" panose="020B0004020202020204" pitchFamily="34" charset="0"/>
                <a:cs typeface="Times New Roman" panose="02020603050405020304" pitchFamily="18" charset="0"/>
              </a:rPr>
              <a:t>Smeralda, C. L., Gigli, G. L., </a:t>
            </a:r>
            <a:r>
              <a:rPr lang="en-US" sz="2000" kern="100" dirty="0" err="1">
                <a:latin typeface="Aptos" panose="020B0004020202020204" pitchFamily="34" charset="0"/>
                <a:ea typeface="Aptos" panose="020B0004020202020204" pitchFamily="34" charset="0"/>
                <a:cs typeface="Times New Roman" panose="02020603050405020304" pitchFamily="18" charset="0"/>
              </a:rPr>
              <a:t>Vogrig</a:t>
            </a:r>
            <a:r>
              <a:rPr lang="en-US" sz="2000" kern="100" dirty="0">
                <a:latin typeface="Aptos" panose="020B0004020202020204" pitchFamily="34" charset="0"/>
                <a:ea typeface="Aptos" panose="020B0004020202020204" pitchFamily="34" charset="0"/>
                <a:cs typeface="Times New Roman" panose="02020603050405020304" pitchFamily="18" charset="0"/>
              </a:rPr>
              <a:t>, A., Marini, A. &amp; Valente, M. Tacrolimus-induced severe headache associated with diffuse leukoencephalopathy: Evidence for an immune-mediated pathogenesis. Journal of Neuroimmunology 330, 55–58 (2019).</a:t>
            </a:r>
          </a:p>
          <a:p>
            <a:pPr marL="342900" marR="0" lvl="0" indent="-342900">
              <a:lnSpc>
                <a:spcPct val="115000"/>
              </a:lnSpc>
              <a:buFont typeface="+mj-lt"/>
              <a:buAutoNum type="arabicPeriod"/>
            </a:pPr>
            <a:r>
              <a:rPr lang="en-US" sz="2000" kern="100" dirty="0">
                <a:latin typeface="Aptos" panose="020B0004020202020204" pitchFamily="34" charset="0"/>
                <a:ea typeface="Aptos" panose="020B0004020202020204" pitchFamily="34" charset="0"/>
                <a:cs typeface="Times New Roman" panose="02020603050405020304" pitchFamily="18" charset="0"/>
              </a:rPr>
              <a:t>Wang, Z., Lang, Y., Liu, X., Wang, Y. &amp; Shao, L. Post-marketing safety surveillance of voclosporin: an observational, pharmacovigilance study leveraging </a:t>
            </a:r>
            <a:r>
              <a:rPr lang="en-US" sz="2000" kern="100" dirty="0" err="1">
                <a:latin typeface="Aptos" panose="020B0004020202020204" pitchFamily="34" charset="0"/>
                <a:ea typeface="Aptos" panose="020B0004020202020204" pitchFamily="34" charset="0"/>
                <a:cs typeface="Times New Roman" panose="02020603050405020304" pitchFamily="18" charset="0"/>
              </a:rPr>
              <a:t>faers</a:t>
            </a:r>
            <a:r>
              <a:rPr lang="en-US" sz="2000" kern="100" dirty="0">
                <a:latin typeface="Aptos" panose="020B0004020202020204" pitchFamily="34" charset="0"/>
                <a:ea typeface="Aptos" panose="020B0004020202020204" pitchFamily="34" charset="0"/>
                <a:cs typeface="Times New Roman" panose="02020603050405020304" pitchFamily="18" charset="0"/>
              </a:rPr>
              <a:t> database study on the safety of voclosporin. </a:t>
            </a:r>
            <a:r>
              <a:rPr lang="en-US" sz="2000" i="1" kern="100" dirty="0">
                <a:latin typeface="Aptos" panose="020B0004020202020204" pitchFamily="34" charset="0"/>
                <a:ea typeface="Aptos" panose="020B0004020202020204" pitchFamily="34" charset="0"/>
                <a:cs typeface="Times New Roman" panose="02020603050405020304" pitchFamily="18" charset="0"/>
              </a:rPr>
              <a:t>Front </a:t>
            </a:r>
            <a:r>
              <a:rPr lang="en-US" sz="2000" i="1" kern="100" dirty="0" err="1">
                <a:latin typeface="Aptos" panose="020B0004020202020204" pitchFamily="34" charset="0"/>
                <a:ea typeface="Aptos" panose="020B0004020202020204" pitchFamily="34" charset="0"/>
                <a:cs typeface="Times New Roman" panose="02020603050405020304" pitchFamily="18" charset="0"/>
              </a:rPr>
              <a:t>Pharmacol</a:t>
            </a:r>
            <a:r>
              <a:rPr lang="en-US" sz="2000" kern="100" dirty="0">
                <a:latin typeface="Aptos" panose="020B0004020202020204" pitchFamily="34" charset="0"/>
                <a:ea typeface="Aptos" panose="020B0004020202020204" pitchFamily="34" charset="0"/>
                <a:cs typeface="Times New Roman" panose="02020603050405020304" pitchFamily="18" charset="0"/>
              </a:rPr>
              <a:t> </a:t>
            </a:r>
            <a:r>
              <a:rPr lang="en-US" sz="2000" b="1" kern="100" dirty="0">
                <a:latin typeface="Aptos" panose="020B0004020202020204" pitchFamily="34" charset="0"/>
                <a:ea typeface="Aptos" panose="020B0004020202020204" pitchFamily="34" charset="0"/>
                <a:cs typeface="Times New Roman" panose="02020603050405020304" pitchFamily="18" charset="0"/>
              </a:rPr>
              <a:t>16</a:t>
            </a:r>
            <a:r>
              <a:rPr lang="en-US" sz="2000" kern="100" dirty="0">
                <a:latin typeface="Aptos" panose="020B0004020202020204" pitchFamily="34" charset="0"/>
                <a:ea typeface="Aptos" panose="020B0004020202020204" pitchFamily="34" charset="0"/>
                <a:cs typeface="Times New Roman" panose="02020603050405020304" pitchFamily="18" charset="0"/>
              </a:rPr>
              <a:t>, 1506760 (2025).</a:t>
            </a:r>
          </a:p>
          <a:p>
            <a:pPr marL="342900" marR="0" lvl="0" indent="-342900">
              <a:lnSpc>
                <a:spcPct val="115000"/>
              </a:lnSpc>
              <a:spcAft>
                <a:spcPts val="800"/>
              </a:spcAft>
              <a:buFont typeface="+mj-lt"/>
              <a:buAutoNum type="arabicPeriod"/>
            </a:pPr>
            <a:r>
              <a:rPr lang="en-US" sz="2000" kern="100" dirty="0">
                <a:latin typeface="Aptos" panose="020B0004020202020204" pitchFamily="34" charset="0"/>
                <a:ea typeface="Aptos" panose="020B0004020202020204" pitchFamily="34" charset="0"/>
                <a:cs typeface="Times New Roman" panose="02020603050405020304" pitchFamily="18" charset="0"/>
              </a:rPr>
              <a:t>Zhang, J. </a:t>
            </a:r>
            <a:r>
              <a:rPr lang="en-US" sz="2000" i="1" kern="100" dirty="0">
                <a:latin typeface="Aptos" panose="020B0004020202020204" pitchFamily="34" charset="0"/>
                <a:ea typeface="Aptos" panose="020B0004020202020204" pitchFamily="34" charset="0"/>
                <a:cs typeface="Times New Roman" panose="02020603050405020304" pitchFamily="18" charset="0"/>
              </a:rPr>
              <a:t>et al.</a:t>
            </a:r>
            <a:r>
              <a:rPr lang="en-US" sz="2000" kern="100" dirty="0">
                <a:latin typeface="Aptos" panose="020B0004020202020204" pitchFamily="34" charset="0"/>
                <a:ea typeface="Aptos" panose="020B0004020202020204" pitchFamily="34" charset="0"/>
                <a:cs typeface="Times New Roman" panose="02020603050405020304" pitchFamily="18" charset="0"/>
              </a:rPr>
              <a:t> Clinical adverse events to voclosporin: a real-world drug safety study based on FDA Adverse Event Reporting System. </a:t>
            </a:r>
            <a:r>
              <a:rPr lang="en-US" sz="2000" i="1" kern="100" dirty="0">
                <a:latin typeface="Aptos" panose="020B0004020202020204" pitchFamily="34" charset="0"/>
                <a:ea typeface="Aptos" panose="020B0004020202020204" pitchFamily="34" charset="0"/>
                <a:cs typeface="Times New Roman" panose="02020603050405020304" pitchFamily="18" charset="0"/>
              </a:rPr>
              <a:t>Clinical and Experimental Rheumatology</a:t>
            </a:r>
            <a:r>
              <a:rPr lang="en-US" sz="2000" kern="100" dirty="0">
                <a:latin typeface="Aptos" panose="020B0004020202020204" pitchFamily="34" charset="0"/>
                <a:ea typeface="Aptos" panose="020B0004020202020204" pitchFamily="34" charset="0"/>
                <a:cs typeface="Times New Roman" panose="02020603050405020304" pitchFamily="18" charset="0"/>
              </a:rPr>
              <a:t> (2025) doi:</a:t>
            </a:r>
            <a:r>
              <a:rPr lang="en-US" sz="2000" u="sng" kern="100" dirty="0">
                <a:latin typeface="Aptos" panose="020B0004020202020204" pitchFamily="34" charset="0"/>
                <a:ea typeface="Aptos" panose="020B00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10.55563/</a:t>
            </a:r>
            <a:r>
              <a:rPr lang="en-US" sz="2000" u="sng" kern="100" dirty="0" err="1">
                <a:latin typeface="Aptos" panose="020B0004020202020204" pitchFamily="34" charset="0"/>
                <a:ea typeface="Aptos" panose="020B00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clinexprheumatol</a:t>
            </a:r>
            <a:r>
              <a:rPr lang="en-US" sz="2000" u="sng" kern="100" dirty="0">
                <a:latin typeface="Aptos" panose="020B0004020202020204" pitchFamily="34" charset="0"/>
                <a:ea typeface="Aptos" panose="020B00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/qhyux8</a:t>
            </a:r>
            <a:r>
              <a:rPr lang="en-US" sz="2000" kern="100" dirty="0">
                <a:latin typeface="Aptos" panose="020B0004020202020204" pitchFamily="34" charset="0"/>
                <a:ea typeface="Aptos" panose="020B0004020202020204" pitchFamily="34" charset="0"/>
                <a:cs typeface="Times New Roman" panose="02020603050405020304" pitchFamily="18" charset="0"/>
              </a:rPr>
              <a:t>.</a:t>
            </a:r>
          </a:p>
          <a:p>
            <a:pPr defTabSz="914400" fontAlgn="base">
              <a:spcBef>
                <a:spcPct val="0"/>
              </a:spcBef>
              <a:spcAft>
                <a:spcPct val="0"/>
              </a:spcAft>
            </a:pPr>
            <a:br>
              <a:rPr lang="en-US" sz="2000" dirty="0">
                <a:solidFill>
                  <a:srgbClr val="000000"/>
                </a:solidFill>
                <a:latin typeface="Times New Roman" pitchFamily="18" charset="0"/>
              </a:rPr>
            </a:br>
            <a:endParaRPr lang="en-US" sz="2000" dirty="0">
              <a:solidFill>
                <a:srgbClr val="000000"/>
              </a:solidFill>
              <a:latin typeface="Times New Roman" pitchFamily="18" charset="0"/>
            </a:endParaRPr>
          </a:p>
        </p:txBody>
      </p:sp>
      <p:pic>
        <p:nvPicPr>
          <p:cNvPr id="4" name="Picture 3" descr="lsu school of medicine "/>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33719" y="1745492"/>
            <a:ext cx="7273636" cy="2963333"/>
          </a:xfrm>
          <a:prstGeom prst="rect">
            <a:avLst/>
          </a:prstGeom>
        </p:spPr>
      </p:pic>
      <p:pic>
        <p:nvPicPr>
          <p:cNvPr id="26" name="Picture 25" descr="LSUHSC_Seal.jpg">
            <a:extLst>
              <a:ext uri="{FF2B5EF4-FFF2-40B4-BE49-F238E27FC236}">
                <a16:creationId xmlns:a16="http://schemas.microsoft.com/office/drawing/2014/main" id="{975DEA4E-58F2-AA4A-BEAB-C3CAEA56B41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3832800" y="1175914"/>
            <a:ext cx="3429000" cy="3532910"/>
          </a:xfrm>
          <a:prstGeom prst="rect">
            <a:avLst/>
          </a:prstGeom>
          <a:noFill/>
        </p:spPr>
      </p:pic>
      <p:sp>
        <p:nvSpPr>
          <p:cNvPr id="27" name="Rectangle 1148" descr="cyclosporin MOA"/>
          <p:cNvSpPr>
            <a:spLocks noChangeArrowheads="1"/>
          </p:cNvSpPr>
          <p:nvPr/>
        </p:nvSpPr>
        <p:spPr bwMode="auto">
          <a:xfrm>
            <a:off x="26577467" y="7027715"/>
            <a:ext cx="12218034" cy="1738756"/>
          </a:xfrm>
          <a:prstGeom prst="rect">
            <a:avLst/>
          </a:prstGeom>
          <a:solidFill>
            <a:srgbClr val="D8E0E0"/>
          </a:solidFill>
          <a:ln w="9525">
            <a:noFill/>
            <a:miter lim="800000"/>
            <a:headEnd/>
            <a:tailEnd/>
          </a:ln>
        </p:spPr>
        <p:txBody>
          <a:bodyPr wrap="none" lIns="82020" tIns="41010" rIns="82020" bIns="41010" anchor="ctr"/>
          <a:lstStyle/>
          <a:p>
            <a:pPr algn="ctr" defTabSz="914400" fontAlgn="base">
              <a:spcBef>
                <a:spcPct val="0"/>
              </a:spcBef>
              <a:spcAft>
                <a:spcPct val="0"/>
              </a:spcAft>
            </a:pPr>
            <a:endParaRPr lang="en-US" sz="2195" dirty="0">
              <a:solidFill>
                <a:srgbClr val="000000"/>
              </a:solidFill>
              <a:latin typeface="Times New Roman" pitchFamily="18" charset="0"/>
            </a:endParaRPr>
          </a:p>
        </p:txBody>
      </p:sp>
      <p:sp>
        <p:nvSpPr>
          <p:cNvPr id="28" name="Rectangle 1154"/>
          <p:cNvSpPr>
            <a:spLocks noChangeArrowheads="1"/>
          </p:cNvSpPr>
          <p:nvPr/>
        </p:nvSpPr>
        <p:spPr bwMode="auto">
          <a:xfrm>
            <a:off x="26974800" y="7283847"/>
            <a:ext cx="10922000" cy="722658"/>
          </a:xfrm>
          <a:prstGeom prst="rect">
            <a:avLst/>
          </a:prstGeom>
          <a:noFill/>
          <a:ln w="9525">
            <a:noFill/>
            <a:miter lim="800000"/>
            <a:headEnd/>
            <a:tailEnd/>
          </a:ln>
        </p:spPr>
        <p:txBody>
          <a:bodyPr lIns="0" tIns="0" rIns="0" bIns="0"/>
          <a:lstStyle/>
          <a:p>
            <a:pPr defTabSz="16691946" fontAlgn="base">
              <a:spcBef>
                <a:spcPct val="20000"/>
              </a:spcBef>
              <a:spcAft>
                <a:spcPct val="0"/>
              </a:spcAft>
            </a:pPr>
            <a:r>
              <a:rPr lang="en-US" sz="6600" b="1" dirty="0">
                <a:solidFill>
                  <a:srgbClr val="000000"/>
                </a:solidFill>
                <a:latin typeface="Arial" charset="0"/>
              </a:rPr>
              <a:t>Cyclosporine MOA</a:t>
            </a:r>
          </a:p>
        </p:txBody>
      </p:sp>
      <p:sp>
        <p:nvSpPr>
          <p:cNvPr id="29" name="Rectangle 1148"/>
          <p:cNvSpPr>
            <a:spLocks noChangeArrowheads="1"/>
          </p:cNvSpPr>
          <p:nvPr/>
        </p:nvSpPr>
        <p:spPr bwMode="auto">
          <a:xfrm>
            <a:off x="12941169" y="23045640"/>
            <a:ext cx="12761787" cy="1738756"/>
          </a:xfrm>
          <a:prstGeom prst="rect">
            <a:avLst/>
          </a:prstGeom>
          <a:solidFill>
            <a:srgbClr val="D8E0E0"/>
          </a:solidFill>
          <a:ln w="9525">
            <a:noFill/>
            <a:miter lim="800000"/>
            <a:headEnd/>
            <a:tailEnd/>
          </a:ln>
        </p:spPr>
        <p:txBody>
          <a:bodyPr wrap="none" lIns="82020" tIns="41010" rIns="82020" bIns="41010" anchor="ctr"/>
          <a:lstStyle/>
          <a:p>
            <a:pPr defTabSz="914400" fontAlgn="base">
              <a:spcBef>
                <a:spcPct val="0"/>
              </a:spcBef>
              <a:spcAft>
                <a:spcPct val="0"/>
              </a:spcAft>
            </a:pPr>
            <a:r>
              <a:rPr lang="en-US" sz="6600" b="1" dirty="0">
                <a:solidFill>
                  <a:srgbClr val="000000"/>
                </a:solidFill>
                <a:latin typeface="Arial"/>
              </a:rPr>
              <a:t>Lab Workup</a:t>
            </a:r>
          </a:p>
        </p:txBody>
      </p:sp>
      <p:sp>
        <p:nvSpPr>
          <p:cNvPr id="33" name="Rectangle 1148" descr="REFERENCES"/>
          <p:cNvSpPr>
            <a:spLocks noChangeArrowheads="1"/>
          </p:cNvSpPr>
          <p:nvPr/>
        </p:nvSpPr>
        <p:spPr bwMode="auto">
          <a:xfrm>
            <a:off x="26628076" y="26107165"/>
            <a:ext cx="12185651" cy="1738756"/>
          </a:xfrm>
          <a:prstGeom prst="rect">
            <a:avLst/>
          </a:prstGeom>
          <a:solidFill>
            <a:srgbClr val="D8E0E0"/>
          </a:solidFill>
          <a:ln w="9525">
            <a:noFill/>
            <a:miter lim="800000"/>
            <a:headEnd/>
            <a:tailEnd/>
          </a:ln>
        </p:spPr>
        <p:txBody>
          <a:bodyPr wrap="none" lIns="82020" tIns="41010" rIns="82020" bIns="41010" anchor="ctr"/>
          <a:lstStyle/>
          <a:p>
            <a:pPr algn="ctr" defTabSz="914400" fontAlgn="base">
              <a:spcBef>
                <a:spcPct val="0"/>
              </a:spcBef>
              <a:spcAft>
                <a:spcPct val="0"/>
              </a:spcAft>
            </a:pPr>
            <a:endParaRPr lang="en-US" sz="2195" dirty="0">
              <a:solidFill>
                <a:srgbClr val="000000"/>
              </a:solidFill>
              <a:latin typeface="Times New Roman" pitchFamily="18" charset="0"/>
            </a:endParaRPr>
          </a:p>
        </p:txBody>
      </p:sp>
      <p:sp>
        <p:nvSpPr>
          <p:cNvPr id="34" name="Rectangle 1154"/>
          <p:cNvSpPr>
            <a:spLocks noChangeArrowheads="1"/>
          </p:cNvSpPr>
          <p:nvPr/>
        </p:nvSpPr>
        <p:spPr bwMode="auto">
          <a:xfrm>
            <a:off x="26974800" y="26417441"/>
            <a:ext cx="7675631" cy="989215"/>
          </a:xfrm>
          <a:prstGeom prst="rect">
            <a:avLst/>
          </a:prstGeom>
          <a:noFill/>
          <a:ln w="9525">
            <a:noFill/>
            <a:miter lim="800000"/>
            <a:headEnd/>
            <a:tailEnd/>
          </a:ln>
        </p:spPr>
        <p:txBody>
          <a:bodyPr lIns="0" tIns="0" rIns="0" bIns="0"/>
          <a:lstStyle/>
          <a:p>
            <a:pPr defTabSz="16691946" fontAlgn="base">
              <a:spcBef>
                <a:spcPct val="20000"/>
              </a:spcBef>
              <a:spcAft>
                <a:spcPct val="0"/>
              </a:spcAft>
            </a:pPr>
            <a:r>
              <a:rPr lang="en-US" sz="6600" b="1" dirty="0">
                <a:solidFill>
                  <a:srgbClr val="000000"/>
                </a:solidFill>
                <a:latin typeface="Arial" charset="0"/>
              </a:rPr>
              <a:t>References</a:t>
            </a:r>
          </a:p>
        </p:txBody>
      </p:sp>
      <p:sp>
        <p:nvSpPr>
          <p:cNvPr id="36" name="Rectangle 1148">
            <a:extLst>
              <a:ext uri="{FF2B5EF4-FFF2-40B4-BE49-F238E27FC236}">
                <a16:creationId xmlns:a16="http://schemas.microsoft.com/office/drawing/2014/main" id="{FF9C722F-CD39-A848-9629-B762847411A0}"/>
              </a:ext>
            </a:extLst>
          </p:cNvPr>
          <p:cNvSpPr>
            <a:spLocks noChangeArrowheads="1"/>
          </p:cNvSpPr>
          <p:nvPr/>
        </p:nvSpPr>
        <p:spPr bwMode="auto">
          <a:xfrm>
            <a:off x="26628076" y="14412862"/>
            <a:ext cx="12185651" cy="1738756"/>
          </a:xfrm>
          <a:prstGeom prst="rect">
            <a:avLst/>
          </a:prstGeom>
          <a:solidFill>
            <a:srgbClr val="D8E0E0"/>
          </a:solidFill>
          <a:ln w="9525">
            <a:noFill/>
            <a:miter lim="800000"/>
            <a:headEnd/>
            <a:tailEnd/>
          </a:ln>
        </p:spPr>
        <p:txBody>
          <a:bodyPr wrap="none" lIns="82020" tIns="41010" rIns="82020" bIns="41010" anchor="ctr"/>
          <a:lstStyle/>
          <a:p>
            <a:pPr defTabSz="914400" fontAlgn="base">
              <a:spcBef>
                <a:spcPct val="0"/>
              </a:spcBef>
              <a:spcAft>
                <a:spcPct val="0"/>
              </a:spcAft>
            </a:pPr>
            <a:r>
              <a:rPr lang="en-US" sz="6600" b="1" dirty="0">
                <a:solidFill>
                  <a:srgbClr val="000000"/>
                </a:solidFill>
                <a:latin typeface="Arial"/>
              </a:rPr>
              <a:t>Discussion</a:t>
            </a:r>
          </a:p>
        </p:txBody>
      </p:sp>
      <p:sp>
        <p:nvSpPr>
          <p:cNvPr id="37" name="Text Box 1167">
            <a:extLst>
              <a:ext uri="{FF2B5EF4-FFF2-40B4-BE49-F238E27FC236}">
                <a16:creationId xmlns:a16="http://schemas.microsoft.com/office/drawing/2014/main" id="{693CF817-4E06-3547-B550-B54E3D61B329}"/>
              </a:ext>
            </a:extLst>
          </p:cNvPr>
          <p:cNvSpPr txBox="1">
            <a:spLocks noChangeArrowheads="1"/>
          </p:cNvSpPr>
          <p:nvPr/>
        </p:nvSpPr>
        <p:spPr bwMode="auto">
          <a:xfrm>
            <a:off x="26523039" y="16590883"/>
            <a:ext cx="12290688" cy="8789163"/>
          </a:xfrm>
          <a:prstGeom prst="rect">
            <a:avLst/>
          </a:prstGeom>
          <a:solidFill>
            <a:schemeClr val="bg1"/>
          </a:solidFill>
          <a:ln w="25400">
            <a:solidFill>
              <a:schemeClr val="tx1"/>
            </a:solidFill>
            <a:miter lim="800000"/>
            <a:headEnd type="none" w="sm" len="sm"/>
            <a:tailEnd type="none" w="sm" len="sm"/>
          </a:ln>
        </p:spPr>
        <p:txBody>
          <a:bodyPr lIns="82020" tIns="41010" rIns="82020" bIns="41010"/>
          <a:lstStyle/>
          <a:p>
            <a:pPr marL="457200" lvl="0" indent="-457200">
              <a:lnSpc>
                <a:spcPct val="115000"/>
              </a:lnSpc>
              <a:buClr>
                <a:schemeClr val="dk1"/>
              </a:buClr>
              <a:buSzPts val="4000"/>
              <a:buFont typeface="Arial" panose="020B0604020202020204" pitchFamily="34" charset="0"/>
              <a:buChar char="•"/>
            </a:pPr>
            <a:r>
              <a:rPr lang="en-US" sz="3200" dirty="0">
                <a:solidFill>
                  <a:schemeClr val="dk1"/>
                </a:solidFill>
                <a:ea typeface="Arial"/>
                <a:cs typeface="Arial"/>
                <a:sym typeface="Arial"/>
              </a:rPr>
              <a:t>Differential</a:t>
            </a:r>
          </a:p>
          <a:p>
            <a:pPr marL="914400" lvl="1" indent="-457200">
              <a:lnSpc>
                <a:spcPct val="115000"/>
              </a:lnSpc>
              <a:buClr>
                <a:schemeClr val="dk1"/>
              </a:buClr>
              <a:buSzPts val="4000"/>
              <a:buFont typeface="Arial" panose="020B0604020202020204" pitchFamily="34" charset="0"/>
              <a:buChar char="•"/>
            </a:pPr>
            <a:r>
              <a:rPr lang="en-US" sz="3200" dirty="0">
                <a:solidFill>
                  <a:schemeClr val="dk1"/>
                </a:solidFill>
                <a:ea typeface="Arial"/>
                <a:cs typeface="Arial"/>
                <a:sym typeface="Arial"/>
              </a:rPr>
              <a:t>Lupus – less likely due to normal complement and no improvement with steroids</a:t>
            </a:r>
          </a:p>
          <a:p>
            <a:pPr marL="914400" lvl="1" indent="-457200">
              <a:lnSpc>
                <a:spcPct val="115000"/>
              </a:lnSpc>
              <a:buClr>
                <a:schemeClr val="dk1"/>
              </a:buClr>
              <a:buSzPts val="4000"/>
              <a:buFont typeface="Arial" panose="020B0604020202020204" pitchFamily="34" charset="0"/>
              <a:buChar char="•"/>
            </a:pPr>
            <a:r>
              <a:rPr lang="en-US" sz="3200" dirty="0">
                <a:solidFill>
                  <a:schemeClr val="dk1"/>
                </a:solidFill>
                <a:ea typeface="Arial"/>
                <a:cs typeface="Arial"/>
                <a:sym typeface="Arial"/>
              </a:rPr>
              <a:t>PRES – lack of characteristic MRI findings, commonly lacks pleocytosis on lumbar puncture</a:t>
            </a:r>
          </a:p>
          <a:p>
            <a:pPr marL="457200" indent="-457200">
              <a:lnSpc>
                <a:spcPct val="115000"/>
              </a:lnSpc>
              <a:buClr>
                <a:schemeClr val="dk1"/>
              </a:buClr>
              <a:buSzPts val="4000"/>
              <a:buFont typeface="Arial" panose="020B0604020202020204" pitchFamily="34" charset="0"/>
              <a:buChar char="•"/>
            </a:pPr>
            <a:r>
              <a:rPr lang="en-US" sz="3200" dirty="0">
                <a:solidFill>
                  <a:schemeClr val="dk1"/>
                </a:solidFill>
                <a:ea typeface="Arial"/>
                <a:cs typeface="Arial"/>
                <a:sym typeface="Arial"/>
              </a:rPr>
              <a:t>Suspect toxic leukoencephalopathy secondary to voclosporin </a:t>
            </a:r>
          </a:p>
          <a:p>
            <a:pPr marL="457200" lvl="0" indent="-457200">
              <a:lnSpc>
                <a:spcPct val="115000"/>
              </a:lnSpc>
              <a:buClr>
                <a:schemeClr val="dk1"/>
              </a:buClr>
              <a:buSzPts val="4000"/>
              <a:buFont typeface="Arial" panose="020B0604020202020204" pitchFamily="34" charset="0"/>
              <a:buChar char="•"/>
            </a:pPr>
            <a:r>
              <a:rPr lang="en-US" sz="3200" dirty="0">
                <a:solidFill>
                  <a:schemeClr val="dk1"/>
                </a:solidFill>
                <a:ea typeface="Arial"/>
                <a:cs typeface="Arial"/>
                <a:sym typeface="Arial"/>
              </a:rPr>
              <a:t>No current documented literature of voclosporin and toxic encephalopathy</a:t>
            </a:r>
          </a:p>
          <a:p>
            <a:pPr marL="457200" lvl="0" indent="-457200">
              <a:lnSpc>
                <a:spcPct val="115000"/>
              </a:lnSpc>
              <a:buClr>
                <a:schemeClr val="dk1"/>
              </a:buClr>
              <a:buSzPts val="4000"/>
              <a:buFont typeface="Arial" panose="020B0604020202020204" pitchFamily="34" charset="0"/>
              <a:buChar char="•"/>
            </a:pPr>
            <a:r>
              <a:rPr lang="en-US" sz="3200" dirty="0">
                <a:solidFill>
                  <a:schemeClr val="dk1"/>
                </a:solidFill>
                <a:ea typeface="Arial"/>
                <a:cs typeface="Arial"/>
                <a:sym typeface="Arial"/>
              </a:rPr>
              <a:t>Other calcineurin inhibitors (cyclosporine and tacrolimus) have a documented association with toxic encephalopathy in addition to PRES</a:t>
            </a:r>
          </a:p>
          <a:p>
            <a:pPr marL="457200" lvl="0" indent="-457200">
              <a:lnSpc>
                <a:spcPct val="115000"/>
              </a:lnSpc>
              <a:buClr>
                <a:schemeClr val="dk1"/>
              </a:buClr>
              <a:buSzPts val="4000"/>
              <a:buFont typeface="Arial" panose="020B0604020202020204" pitchFamily="34" charset="0"/>
              <a:buChar char="•"/>
            </a:pPr>
            <a:r>
              <a:rPr lang="en-US" sz="3200" dirty="0">
                <a:solidFill>
                  <a:schemeClr val="dk1"/>
                </a:solidFill>
                <a:ea typeface="Arial"/>
                <a:cs typeface="Arial"/>
                <a:sym typeface="Arial"/>
              </a:rPr>
              <a:t>Voclosporin has associations with PRES in dosages of 23.7 or 39.5mg BID.</a:t>
            </a:r>
          </a:p>
          <a:p>
            <a:pPr marL="457200" indent="-457200">
              <a:lnSpc>
                <a:spcPct val="115000"/>
              </a:lnSpc>
              <a:buClr>
                <a:schemeClr val="dk1"/>
              </a:buClr>
              <a:buSzPts val="4000"/>
              <a:buFont typeface="Arial" panose="020B0604020202020204" pitchFamily="34" charset="0"/>
              <a:buChar char="•"/>
            </a:pPr>
            <a:r>
              <a:rPr lang="en-US" sz="3200" dirty="0">
                <a:solidFill>
                  <a:schemeClr val="dk1"/>
                </a:solidFill>
                <a:ea typeface="Arial"/>
                <a:cs typeface="Arial"/>
                <a:sym typeface="Arial"/>
              </a:rPr>
              <a:t>We propose that voclosporin has a similar pathophysiology of causing encephalopathy compared to cyclosporine</a:t>
            </a:r>
          </a:p>
          <a:p>
            <a:pPr defTabSz="914400" fontAlgn="base">
              <a:spcBef>
                <a:spcPct val="0"/>
              </a:spcBef>
              <a:spcAft>
                <a:spcPct val="0"/>
              </a:spcAft>
            </a:pPr>
            <a:endParaRPr lang="en-US" sz="2400" b="1" dirty="0">
              <a:solidFill>
                <a:srgbClr val="000000"/>
              </a:solidFill>
              <a:latin typeface="Times New Roman" pitchFamily="18" charset="0"/>
            </a:endParaRPr>
          </a:p>
        </p:txBody>
      </p:sp>
      <p:pic>
        <p:nvPicPr>
          <p:cNvPr id="2" name="Picture 1" descr="A close-up of a brain scan&#10;&#10;AI-generated content may be incorrect.">
            <a:extLst>
              <a:ext uri="{FF2B5EF4-FFF2-40B4-BE49-F238E27FC236}">
                <a16:creationId xmlns:a16="http://schemas.microsoft.com/office/drawing/2014/main" id="{8AEE8604-6BB7-B5FC-859E-B98E58DD157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4431704" y="9332041"/>
            <a:ext cx="9698691" cy="11653424"/>
          </a:xfrm>
          <a:prstGeom prst="rect">
            <a:avLst/>
          </a:prstGeom>
        </p:spPr>
      </p:pic>
      <p:sp>
        <p:nvSpPr>
          <p:cNvPr id="6" name="Text Box 1147">
            <a:extLst>
              <a:ext uri="{FF2B5EF4-FFF2-40B4-BE49-F238E27FC236}">
                <a16:creationId xmlns:a16="http://schemas.microsoft.com/office/drawing/2014/main" id="{450A3235-AD18-6602-8378-2E349083B478}"/>
              </a:ext>
            </a:extLst>
          </p:cNvPr>
          <p:cNvSpPr txBox="1">
            <a:spLocks noChangeArrowheads="1"/>
          </p:cNvSpPr>
          <p:nvPr/>
        </p:nvSpPr>
        <p:spPr bwMode="auto">
          <a:xfrm>
            <a:off x="1490821" y="24469254"/>
            <a:ext cx="10630263" cy="13104292"/>
          </a:xfrm>
          <a:prstGeom prst="rect">
            <a:avLst/>
          </a:prstGeom>
          <a:solidFill>
            <a:schemeClr val="bg1"/>
          </a:solidFill>
          <a:ln w="25400">
            <a:solidFill>
              <a:schemeClr val="tx1"/>
            </a:solidFill>
            <a:miter lim="800000"/>
            <a:headEnd type="none" w="sm" len="sm"/>
            <a:tailEnd type="none" w="sm" len="sm"/>
          </a:ln>
        </p:spPr>
        <p:txBody>
          <a:bodyPr lIns="82020" tIns="41010" rIns="82020" bIns="41010"/>
          <a:lstStyle/>
          <a:p>
            <a:pPr defTabSz="914400" fontAlgn="base">
              <a:spcBef>
                <a:spcPct val="0"/>
              </a:spcBef>
              <a:spcAft>
                <a:spcPct val="0"/>
              </a:spcAft>
            </a:pPr>
            <a:r>
              <a:rPr lang="en-US" sz="3200" b="1" dirty="0">
                <a:solidFill>
                  <a:srgbClr val="000000"/>
                </a:solidFill>
                <a:latin typeface="Times New Roman" pitchFamily="18" charset="0"/>
              </a:rPr>
              <a:t> </a:t>
            </a:r>
          </a:p>
          <a:p>
            <a:pPr marL="711200" lvl="0" indent="-457200">
              <a:buFont typeface="Arial" panose="020B0604020202020204" pitchFamily="34" charset="0"/>
              <a:buChar char="•"/>
            </a:pPr>
            <a:r>
              <a:rPr lang="en-US" sz="3200" dirty="0">
                <a:latin typeface="Arial" panose="020B0604020202020204" pitchFamily="34" charset="0"/>
                <a:cs typeface="Arial" panose="020B0604020202020204" pitchFamily="34" charset="0"/>
              </a:rPr>
              <a:t>39 </a:t>
            </a:r>
            <a:r>
              <a:rPr lang="en-US" sz="3200" dirty="0" err="1">
                <a:latin typeface="Arial" panose="020B0604020202020204" pitchFamily="34" charset="0"/>
                <a:cs typeface="Arial" panose="020B0604020202020204" pitchFamily="34" charset="0"/>
              </a:rPr>
              <a:t>y.o</a:t>
            </a:r>
            <a:r>
              <a:rPr lang="en-US" sz="3200" dirty="0">
                <a:latin typeface="Arial" panose="020B0604020202020204" pitchFamily="34" charset="0"/>
                <a:cs typeface="Arial" panose="020B0604020202020204" pitchFamily="34" charset="0"/>
              </a:rPr>
              <a:t>. female with a PMH of lupus, </a:t>
            </a:r>
            <a:r>
              <a:rPr lang="en-US" sz="3200" dirty="0" err="1">
                <a:latin typeface="Arial" panose="020B0604020202020204" pitchFamily="34" charset="0"/>
                <a:cs typeface="Arial" panose="020B0604020202020204" pitchFamily="34" charset="0"/>
              </a:rPr>
              <a:t>b/l</a:t>
            </a:r>
            <a:r>
              <a:rPr lang="en-US" sz="3200" dirty="0">
                <a:latin typeface="Arial" panose="020B0604020202020204" pitchFamily="34" charset="0"/>
                <a:cs typeface="Arial" panose="020B0604020202020204" pitchFamily="34" charset="0"/>
              </a:rPr>
              <a:t> blindness secondary to lupus, and CKD stage 5</a:t>
            </a:r>
          </a:p>
          <a:p>
            <a:pPr marL="711200" lvl="0" indent="-457200">
              <a:buFont typeface="Arial" panose="020B0604020202020204" pitchFamily="34" charset="0"/>
              <a:buChar char="•"/>
            </a:pPr>
            <a:r>
              <a:rPr lang="en-US" sz="3200" dirty="0">
                <a:latin typeface="Arial" panose="020B0604020202020204" pitchFamily="34" charset="0"/>
                <a:cs typeface="Arial" panose="020B0604020202020204" pitchFamily="34" charset="0"/>
              </a:rPr>
              <a:t>Presentation: Presented with AMS and fever following a RUE AVF graft</a:t>
            </a:r>
          </a:p>
          <a:p>
            <a:pPr marL="711200" lvl="0" indent="-457200">
              <a:buFont typeface="Arial" panose="020B0604020202020204" pitchFamily="34" charset="0"/>
              <a:buChar char="•"/>
            </a:pPr>
            <a:r>
              <a:rPr lang="en-US" sz="3200" dirty="0">
                <a:latin typeface="Arial" panose="020B0604020202020204" pitchFamily="34" charset="0"/>
                <a:cs typeface="Arial" panose="020B0604020202020204" pitchFamily="34" charset="0"/>
              </a:rPr>
              <a:t>Home Medications: voclosporin, Imuran, Plaquenil, corticosteroids</a:t>
            </a:r>
          </a:p>
          <a:p>
            <a:pPr marL="711200" lvl="0" indent="-457200">
              <a:buFont typeface="Arial" panose="020B0604020202020204" pitchFamily="34" charset="0"/>
              <a:buChar char="•"/>
            </a:pPr>
            <a:r>
              <a:rPr lang="en-US" sz="3200" dirty="0">
                <a:latin typeface="Arial" panose="020B0604020202020204" pitchFamily="34" charset="0"/>
                <a:cs typeface="Arial" panose="020B0604020202020204" pitchFamily="34" charset="0"/>
              </a:rPr>
              <a:t>Voclosporin dosage of 7.9 mg BID for 3 months</a:t>
            </a:r>
          </a:p>
          <a:p>
            <a:pPr marL="711200" lvl="0" indent="-457200">
              <a:buFont typeface="Arial" panose="020B0604020202020204" pitchFamily="34" charset="0"/>
              <a:buChar char="•"/>
            </a:pPr>
            <a:r>
              <a:rPr lang="en-US" sz="3200" dirty="0">
                <a:latin typeface="Arial" panose="020B0604020202020204" pitchFamily="34" charset="0"/>
                <a:cs typeface="Arial" panose="020B0604020202020204" pitchFamily="34" charset="0"/>
              </a:rPr>
              <a:t>Imaging – negative for PRES, hyperintensities in white matter regions of frontal lobe, corpus callosum </a:t>
            </a:r>
          </a:p>
          <a:p>
            <a:pPr marL="711200" lvl="0" indent="-457200">
              <a:buFont typeface="Arial" panose="020B0604020202020204" pitchFamily="34" charset="0"/>
              <a:buChar char="•"/>
            </a:pPr>
            <a:r>
              <a:rPr lang="en-US" sz="3200" dirty="0">
                <a:latin typeface="Arial" panose="020B0604020202020204" pitchFamily="34" charset="0"/>
                <a:cs typeface="Arial" panose="020B0604020202020204" pitchFamily="34" charset="0"/>
              </a:rPr>
              <a:t>Lab workup – pleocytosis and elevated protein on lumbar puncture. ANA +, normal complement levels. Remaining infectious and autoimmune workup negative</a:t>
            </a:r>
          </a:p>
          <a:p>
            <a:pPr marL="711200" indent="-457200">
              <a:buFont typeface="Arial" panose="020B0604020202020204" pitchFamily="34" charset="0"/>
              <a:buChar char="•"/>
            </a:pPr>
            <a:r>
              <a:rPr lang="en-US" sz="3200" dirty="0">
                <a:latin typeface="Arial" panose="020B0604020202020204" pitchFamily="34" charset="0"/>
                <a:cs typeface="Arial" panose="020B0604020202020204" pitchFamily="34" charset="0"/>
              </a:rPr>
              <a:t>Hospital course – Initially required intubation, cooling blankets, and ICU admission. Voclosporin discontinued upon admission. Treated with broad spectrum antibiotics and steroids without improvement and discontinued following negative labs. ICU LOS was 3 weeks. Patient developed muscle weakness and no improvement in AMS. Received hemodialysis in response to AKI and CKD. Patient was able to be extubated following 2 sessions of dialysis and stepped down to floor. Improvement in AMS occurred 3 days following dialysis with improving muscle weakness</a:t>
            </a:r>
          </a:p>
          <a:p>
            <a:pPr marL="711200" lvl="0" indent="-457200">
              <a:buFont typeface="Arial" panose="020B0604020202020204" pitchFamily="34" charset="0"/>
              <a:buChar char="•"/>
            </a:pPr>
            <a:endParaRPr lang="en-US" sz="2800" dirty="0"/>
          </a:p>
          <a:p>
            <a:pPr defTabSz="914400" fontAlgn="base">
              <a:spcBef>
                <a:spcPct val="0"/>
              </a:spcBef>
              <a:spcAft>
                <a:spcPct val="0"/>
              </a:spcAft>
            </a:pPr>
            <a:endParaRPr lang="en-US" sz="2800" b="1" dirty="0">
              <a:solidFill>
                <a:srgbClr val="000000"/>
              </a:solidFill>
              <a:latin typeface="Times New Roman" pitchFamily="18" charset="0"/>
            </a:endParaRPr>
          </a:p>
          <a:p>
            <a:pPr defTabSz="914400" eaLnBrk="0" fontAlgn="base" hangingPunct="0">
              <a:spcBef>
                <a:spcPct val="0"/>
              </a:spcBef>
              <a:spcAft>
                <a:spcPct val="0"/>
              </a:spcAft>
            </a:pPr>
            <a:endParaRPr lang="en-US" sz="2195" dirty="0">
              <a:solidFill>
                <a:srgbClr val="000000"/>
              </a:solidFill>
              <a:latin typeface="Times New Roman" pitchFamily="18" charset="0"/>
            </a:endParaRPr>
          </a:p>
        </p:txBody>
      </p:sp>
      <p:sp>
        <p:nvSpPr>
          <p:cNvPr id="7" name="Rectangle 1148">
            <a:extLst>
              <a:ext uri="{FF2B5EF4-FFF2-40B4-BE49-F238E27FC236}">
                <a16:creationId xmlns:a16="http://schemas.microsoft.com/office/drawing/2014/main" id="{89C8269D-46C3-D246-14A2-CC4DAE556CFF}"/>
              </a:ext>
            </a:extLst>
          </p:cNvPr>
          <p:cNvSpPr>
            <a:spLocks noChangeArrowheads="1"/>
          </p:cNvSpPr>
          <p:nvPr/>
        </p:nvSpPr>
        <p:spPr bwMode="auto">
          <a:xfrm>
            <a:off x="1410743" y="21855935"/>
            <a:ext cx="10790421" cy="1738756"/>
          </a:xfrm>
          <a:prstGeom prst="rect">
            <a:avLst/>
          </a:prstGeom>
          <a:solidFill>
            <a:srgbClr val="D8E0E0"/>
          </a:solidFill>
          <a:ln w="9525">
            <a:noFill/>
            <a:miter lim="800000"/>
            <a:headEnd/>
            <a:tailEnd/>
          </a:ln>
        </p:spPr>
        <p:txBody>
          <a:bodyPr wrap="none" lIns="82020" tIns="41010" rIns="82020" bIns="41010" anchor="ctr"/>
          <a:lstStyle/>
          <a:p>
            <a:pPr algn="ctr" defTabSz="914400" fontAlgn="base">
              <a:spcBef>
                <a:spcPct val="0"/>
              </a:spcBef>
              <a:spcAft>
                <a:spcPct val="0"/>
              </a:spcAft>
            </a:pPr>
            <a:r>
              <a:rPr lang="en-US" sz="6600" b="1" dirty="0"/>
              <a:t>Case Description</a:t>
            </a:r>
            <a:endParaRPr lang="en-US" sz="6600" dirty="0">
              <a:solidFill>
                <a:srgbClr val="000000"/>
              </a:solidFill>
              <a:latin typeface="Times New Roman" pitchFamily="18" charset="0"/>
            </a:endParaRPr>
          </a:p>
        </p:txBody>
      </p:sp>
      <p:sp>
        <p:nvSpPr>
          <p:cNvPr id="8" name="Text Box 1163">
            <a:extLst>
              <a:ext uri="{FF2B5EF4-FFF2-40B4-BE49-F238E27FC236}">
                <a16:creationId xmlns:a16="http://schemas.microsoft.com/office/drawing/2014/main" id="{72AAD78C-DACD-482B-D2E5-2DAA6ECC2A15}"/>
              </a:ext>
            </a:extLst>
          </p:cNvPr>
          <p:cNvSpPr txBox="1">
            <a:spLocks noChangeArrowheads="1"/>
          </p:cNvSpPr>
          <p:nvPr/>
        </p:nvSpPr>
        <p:spPr bwMode="auto">
          <a:xfrm>
            <a:off x="26526356" y="9282582"/>
            <a:ext cx="12236260" cy="4760425"/>
          </a:xfrm>
          <a:prstGeom prst="rect">
            <a:avLst/>
          </a:prstGeom>
          <a:solidFill>
            <a:schemeClr val="bg1"/>
          </a:solidFill>
          <a:ln w="25400">
            <a:solidFill>
              <a:schemeClr val="tx1"/>
            </a:solidFill>
            <a:miter lim="800000"/>
            <a:headEnd type="none" w="sm" len="sm"/>
            <a:tailEnd type="none" w="sm" len="sm"/>
          </a:ln>
        </p:spPr>
        <p:txBody>
          <a:bodyPr lIns="82020" tIns="41010" rIns="82020" bIns="41010"/>
          <a:lstStyle/>
          <a:p>
            <a:pPr marL="711200" indent="-457200">
              <a:buFont typeface="Arial" panose="020B0604020202020204" pitchFamily="34" charset="0"/>
              <a:buChar char="•"/>
            </a:pPr>
            <a:r>
              <a:rPr lang="en-US" sz="3200" dirty="0">
                <a:latin typeface="Arial" panose="020B0604020202020204" pitchFamily="34" charset="0"/>
                <a:cs typeface="Arial" panose="020B0604020202020204" pitchFamily="34" charset="0"/>
              </a:rPr>
              <a:t>Cyclosporine → inhibits adrenomedullin, cAMP, Protein kinase A → endothelial cell toxicity and increased membrane permeability → release of endothelin (vasoconstriction), prostacyclin, Thromboxane A2 → Disruption of Blood-brain Barrier</a:t>
            </a:r>
          </a:p>
          <a:p>
            <a:pPr marL="711200" lvl="0" indent="-457200">
              <a:buFont typeface="Arial" panose="020B0604020202020204" pitchFamily="34" charset="0"/>
              <a:buChar char="•"/>
            </a:pPr>
            <a:r>
              <a:rPr lang="en-US" sz="3200" dirty="0">
                <a:latin typeface="Arial" panose="020B0604020202020204" pitchFamily="34" charset="0"/>
                <a:cs typeface="Arial" panose="020B0604020202020204" pitchFamily="34" charset="0"/>
              </a:rPr>
              <a:t>Oligodendrocytes have increased sensitivity to cyclosporine damage → apoptosis → characteristic imaging findings in white matter including the  corpus callosum (toxic encephalopathy) and posterior leukoencephalopathy (PRES)</a:t>
            </a:r>
          </a:p>
          <a:p>
            <a:pPr defTabSz="914400" eaLnBrk="0" fontAlgn="base" hangingPunct="0">
              <a:spcBef>
                <a:spcPct val="0"/>
              </a:spcBef>
              <a:spcAft>
                <a:spcPct val="0"/>
              </a:spcAft>
            </a:pPr>
            <a:endParaRPr lang="en-US" sz="4000" b="1" dirty="0">
              <a:solidFill>
                <a:srgbClr val="000000"/>
              </a:solidFill>
              <a:latin typeface="Times New Roman" pitchFamily="18" charset="0"/>
            </a:endParaRPr>
          </a:p>
        </p:txBody>
      </p:sp>
      <p:sp>
        <p:nvSpPr>
          <p:cNvPr id="9" name="Text Box 1167">
            <a:extLst>
              <a:ext uri="{FF2B5EF4-FFF2-40B4-BE49-F238E27FC236}">
                <a16:creationId xmlns:a16="http://schemas.microsoft.com/office/drawing/2014/main" id="{2DD0A42B-E9DF-779F-CADC-4E1B8ABF0525}"/>
              </a:ext>
            </a:extLst>
          </p:cNvPr>
          <p:cNvSpPr txBox="1">
            <a:spLocks noChangeArrowheads="1"/>
          </p:cNvSpPr>
          <p:nvPr/>
        </p:nvSpPr>
        <p:spPr bwMode="auto">
          <a:xfrm>
            <a:off x="12683213" y="25544363"/>
            <a:ext cx="13446055" cy="11538499"/>
          </a:xfrm>
          <a:prstGeom prst="rect">
            <a:avLst/>
          </a:prstGeom>
          <a:solidFill>
            <a:schemeClr val="bg1"/>
          </a:solidFill>
          <a:ln w="25400">
            <a:solidFill>
              <a:schemeClr val="tx1"/>
            </a:solidFill>
            <a:miter lim="800000"/>
            <a:headEnd type="none" w="sm" len="sm"/>
            <a:tailEnd type="none" w="sm" len="sm"/>
          </a:ln>
        </p:spPr>
        <p:txBody>
          <a:bodyPr lIns="82020" tIns="41010" rIns="82020" bIns="41010"/>
          <a:lstStyle/>
          <a:p>
            <a:pPr defTabSz="914400" fontAlgn="base">
              <a:spcBef>
                <a:spcPct val="0"/>
              </a:spcBef>
              <a:spcAft>
                <a:spcPct val="0"/>
              </a:spcAft>
            </a:pPr>
            <a:br>
              <a:rPr lang="en-US" sz="2000" dirty="0">
                <a:solidFill>
                  <a:srgbClr val="000000"/>
                </a:solidFill>
                <a:latin typeface="Times New Roman" pitchFamily="18" charset="0"/>
              </a:rPr>
            </a:br>
            <a:endParaRPr lang="en-US" sz="2000" dirty="0">
              <a:solidFill>
                <a:srgbClr val="000000"/>
              </a:solidFill>
              <a:latin typeface="Times New Roman" pitchFamily="18" charset="0"/>
            </a:endParaRPr>
          </a:p>
        </p:txBody>
      </p:sp>
      <p:pic>
        <p:nvPicPr>
          <p:cNvPr id="5" name="Picture 4" descr="square shape&#10;lab values&#10;showing the autoimmune workup&#10;&#10;&#10;&#10;&#10;&#10;&#10;&#10;" title="lab workup ">
            <a:extLst>
              <a:ext uri="{FF2B5EF4-FFF2-40B4-BE49-F238E27FC236}">
                <a16:creationId xmlns:a16="http://schemas.microsoft.com/office/drawing/2014/main" id="{0925EBDE-F2A9-11B7-E6B9-7175CFDB42CD}"/>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12941169" y="25771467"/>
            <a:ext cx="12863164" cy="11211236"/>
          </a:xfrm>
          <a:prstGeom prst="rect">
            <a:avLst/>
          </a:prstGeom>
          <a:solidFill>
            <a:srgbClr val="D8E0E0"/>
          </a:solidFill>
        </p:spPr>
      </p:pic>
      <p:sp>
        <p:nvSpPr>
          <p:cNvPr id="1049" name="Rectangle 1149"/>
          <p:cNvSpPr>
            <a:spLocks noGrp="1" noChangeArrowheads="1"/>
          </p:cNvSpPr>
          <p:nvPr>
            <p:ph type="body" sz="half" idx="1"/>
          </p:nvPr>
        </p:nvSpPr>
        <p:spPr>
          <a:xfrm>
            <a:off x="1619477" y="7383400"/>
            <a:ext cx="5599603" cy="21502167"/>
          </a:xfrm>
          <a:noFill/>
        </p:spPr>
        <p:txBody>
          <a:bodyPr/>
          <a:lstStyle/>
          <a:p>
            <a:pPr marL="0" indent="0" eaLnBrk="1" hangingPunct="1"/>
            <a:r>
              <a:rPr lang="en-US" sz="6600" b="1" dirty="0"/>
              <a:t>Introduction</a:t>
            </a:r>
          </a:p>
        </p:txBody>
      </p:sp>
    </p:spTree>
  </p:cSld>
  <p:clrMapOvr>
    <a:masterClrMapping/>
  </p:clrMapOvr>
</p:sld>
</file>

<file path=ppt/theme/theme1.xml><?xml version="1.0" encoding="utf-8"?>
<a:theme xmlns:a="http://schemas.openxmlformats.org/drawingml/2006/main" name="Blank Presentation">
  <a:themeElements>
    <a:clrScheme name="Blank Presentation.pot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po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Blank Presentation.pot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po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Blank Presentation.pot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pot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pot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pot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Blank Presentation.pot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1409</TotalTime>
  <Words>971</Words>
  <Application>Microsoft Macintosh PowerPoint</Application>
  <PresentationFormat>Custom</PresentationFormat>
  <Paragraphs>78</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Cambria Math</vt:lpstr>
      <vt:lpstr>Times New Roman</vt:lpstr>
      <vt:lpstr>Blank Presentation</vt:lpstr>
      <vt:lpstr>Toxic Encephalopathy and Associations with Calcineurin Inhibitors Josh FitzPatrick, Gurtaj Mahil DO, Hanna Almoaswes MD, Caroline Neck MD, Salena Sinnasonne, Philip Doyle, Daniel Holmes MD 1Louisiana State University Health Sciences Center, New Orleans, LA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Toxic Encephalopathy and Associations with Calcineurin Inhibitors Josh FitzPatrick, Gurtaj Mahil DO, Hanna Almoaswes MD, Caroline Neck MD, Salena Sinnasonne, Philip Doyle, Daniel Holmes MD 1Louisiana State University Health Sciences Center, New Orleans, LA   </dc:title>
  <dc:creator>Josh FitzPatrick</dc:creator>
  <cp:lastModifiedBy>Almoaswes, Hanna</cp:lastModifiedBy>
  <cp:revision>24</cp:revision>
  <dcterms:created xsi:type="dcterms:W3CDTF">2025-12-15T21:02:19Z</dcterms:created>
  <dcterms:modified xsi:type="dcterms:W3CDTF">2026-04-19T18:45:22Z</dcterms:modified>
</cp:coreProperties>
</file>