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43891200" cy="329184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2193317" indent="-1801459" algn="l" rtl="0" fontAlgn="base">
      <a:spcBef>
        <a:spcPct val="0"/>
      </a:spcBef>
      <a:spcAft>
        <a:spcPct val="0"/>
      </a:spcAft>
      <a:defRPr kern="1200">
        <a:solidFill>
          <a:schemeClr val="tx1"/>
        </a:solidFill>
        <a:latin typeface="Calibri" pitchFamily="34" charset="0"/>
        <a:ea typeface="+mn-ea"/>
        <a:cs typeface="Arial" charset="0"/>
      </a:defRPr>
    </a:lvl2pPr>
    <a:lvl3pPr marL="4387995" indent="-3604279" algn="l" rtl="0" fontAlgn="base">
      <a:spcBef>
        <a:spcPct val="0"/>
      </a:spcBef>
      <a:spcAft>
        <a:spcPct val="0"/>
      </a:spcAft>
      <a:defRPr kern="1200">
        <a:solidFill>
          <a:schemeClr val="tx1"/>
        </a:solidFill>
        <a:latin typeface="Calibri" pitchFamily="34" charset="0"/>
        <a:ea typeface="+mn-ea"/>
        <a:cs typeface="Arial" charset="0"/>
      </a:defRPr>
    </a:lvl3pPr>
    <a:lvl4pPr marL="6582673" indent="-5407098" algn="l" rtl="0" fontAlgn="base">
      <a:spcBef>
        <a:spcPct val="0"/>
      </a:spcBef>
      <a:spcAft>
        <a:spcPct val="0"/>
      </a:spcAft>
      <a:defRPr kern="1200">
        <a:solidFill>
          <a:schemeClr val="tx1"/>
        </a:solidFill>
        <a:latin typeface="Calibri" pitchFamily="34" charset="0"/>
        <a:ea typeface="+mn-ea"/>
        <a:cs typeface="Arial" charset="0"/>
      </a:defRPr>
    </a:lvl4pPr>
    <a:lvl5pPr marL="8777351" indent="-7209918" algn="l" rtl="0" fontAlgn="base">
      <a:spcBef>
        <a:spcPct val="0"/>
      </a:spcBef>
      <a:spcAft>
        <a:spcPct val="0"/>
      </a:spcAft>
      <a:defRPr kern="1200">
        <a:solidFill>
          <a:schemeClr val="tx1"/>
        </a:solidFill>
        <a:latin typeface="Calibri" pitchFamily="34" charset="0"/>
        <a:ea typeface="+mn-ea"/>
        <a:cs typeface="Arial" charset="0"/>
      </a:defRPr>
    </a:lvl5pPr>
    <a:lvl6pPr marL="1959291" algn="l" defTabSz="783716" rtl="0" eaLnBrk="1" latinLnBrk="0" hangingPunct="1">
      <a:defRPr kern="1200">
        <a:solidFill>
          <a:schemeClr val="tx1"/>
        </a:solidFill>
        <a:latin typeface="Calibri" pitchFamily="34" charset="0"/>
        <a:ea typeface="+mn-ea"/>
        <a:cs typeface="Arial" charset="0"/>
      </a:defRPr>
    </a:lvl6pPr>
    <a:lvl7pPr marL="2351149" algn="l" defTabSz="783716" rtl="0" eaLnBrk="1" latinLnBrk="0" hangingPunct="1">
      <a:defRPr kern="1200">
        <a:solidFill>
          <a:schemeClr val="tx1"/>
        </a:solidFill>
        <a:latin typeface="Calibri" pitchFamily="34" charset="0"/>
        <a:ea typeface="+mn-ea"/>
        <a:cs typeface="Arial" charset="0"/>
      </a:defRPr>
    </a:lvl7pPr>
    <a:lvl8pPr marL="2743007" algn="l" defTabSz="783716" rtl="0" eaLnBrk="1" latinLnBrk="0" hangingPunct="1">
      <a:defRPr kern="1200">
        <a:solidFill>
          <a:schemeClr val="tx1"/>
        </a:solidFill>
        <a:latin typeface="Calibri" pitchFamily="34" charset="0"/>
        <a:ea typeface="+mn-ea"/>
        <a:cs typeface="Arial" charset="0"/>
      </a:defRPr>
    </a:lvl8pPr>
    <a:lvl9pPr marL="3134866" algn="l" defTabSz="783716"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4B"/>
    <a:srgbClr val="6217E9"/>
    <a:srgbClr val="905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9" autoAdjust="0"/>
    <p:restoredTop sz="90647" autoAdjust="0"/>
  </p:normalViewPr>
  <p:slideViewPr>
    <p:cSldViewPr>
      <p:cViewPr>
        <p:scale>
          <a:sx n="17" d="100"/>
          <a:sy n="17" d="100"/>
        </p:scale>
        <p:origin x="1640" y="81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msey, Renee" userId="97d19ba3-abe4-4451-a335-73b2fa7e8b23" providerId="ADAL" clId="{EF22319E-D810-53B6-9D4F-8EDBA2AED98F}"/>
    <pc:docChg chg="undo custSel modSld">
      <pc:chgData name="Rumsey, Renee" userId="97d19ba3-abe4-4451-a335-73b2fa7e8b23" providerId="ADAL" clId="{EF22319E-D810-53B6-9D4F-8EDBA2AED98F}" dt="2026-03-23T20:36:52.726" v="213" actId="1076"/>
      <pc:docMkLst>
        <pc:docMk/>
      </pc:docMkLst>
      <pc:sldChg chg="addSp delSp modSp mod">
        <pc:chgData name="Rumsey, Renee" userId="97d19ba3-abe4-4451-a335-73b2fa7e8b23" providerId="ADAL" clId="{EF22319E-D810-53B6-9D4F-8EDBA2AED98F}" dt="2026-03-23T20:36:52.726" v="213" actId="1076"/>
        <pc:sldMkLst>
          <pc:docMk/>
          <pc:sldMk cId="1452917140" sldId="264"/>
        </pc:sldMkLst>
        <pc:spChg chg="add mod">
          <ac:chgData name="Rumsey, Renee" userId="97d19ba3-abe4-4451-a335-73b2fa7e8b23" providerId="ADAL" clId="{EF22319E-D810-53B6-9D4F-8EDBA2AED98F}" dt="2026-03-21T18:31:55.837" v="64" actId="20577"/>
          <ac:spMkLst>
            <pc:docMk/>
            <pc:sldMk cId="1452917140" sldId="264"/>
            <ac:spMk id="20" creationId="{04A3737B-C077-77D9-6878-C01D0E7058D8}"/>
          </ac:spMkLst>
        </pc:spChg>
        <pc:spChg chg="add mod">
          <ac:chgData name="Rumsey, Renee" userId="97d19ba3-abe4-4451-a335-73b2fa7e8b23" providerId="ADAL" clId="{EF22319E-D810-53B6-9D4F-8EDBA2AED98F}" dt="2026-03-23T20:36:34.163" v="212" actId="20577"/>
          <ac:spMkLst>
            <pc:docMk/>
            <pc:sldMk cId="1452917140" sldId="264"/>
            <ac:spMk id="21" creationId="{6F68E59A-0AEF-A840-2E85-E8F7A43DE469}"/>
          </ac:spMkLst>
        </pc:spChg>
        <pc:spChg chg="mod">
          <ac:chgData name="Rumsey, Renee" userId="97d19ba3-abe4-4451-a335-73b2fa7e8b23" providerId="ADAL" clId="{EF22319E-D810-53B6-9D4F-8EDBA2AED98F}" dt="2026-03-23T20:31:27.450" v="169" actId="1076"/>
          <ac:spMkLst>
            <pc:docMk/>
            <pc:sldMk cId="1452917140" sldId="264"/>
            <ac:spMk id="26" creationId="{00000000-0000-0000-0000-000000000000}"/>
          </ac:spMkLst>
        </pc:spChg>
        <pc:spChg chg="mod">
          <ac:chgData name="Rumsey, Renee" userId="97d19ba3-abe4-4451-a335-73b2fa7e8b23" providerId="ADAL" clId="{EF22319E-D810-53B6-9D4F-8EDBA2AED98F}" dt="2026-03-21T18:38:04.060" v="149" actId="1076"/>
          <ac:spMkLst>
            <pc:docMk/>
            <pc:sldMk cId="1452917140" sldId="264"/>
            <ac:spMk id="29" creationId="{00000000-0000-0000-0000-000000000000}"/>
          </ac:spMkLst>
        </pc:spChg>
        <pc:spChg chg="mod">
          <ac:chgData name="Rumsey, Renee" userId="97d19ba3-abe4-4451-a335-73b2fa7e8b23" providerId="ADAL" clId="{EF22319E-D810-53B6-9D4F-8EDBA2AED98F}" dt="2026-03-23T20:35:05.552" v="185" actId="20577"/>
          <ac:spMkLst>
            <pc:docMk/>
            <pc:sldMk cId="1452917140" sldId="264"/>
            <ac:spMk id="31" creationId="{00000000-0000-0000-0000-000000000000}"/>
          </ac:spMkLst>
        </pc:spChg>
        <pc:spChg chg="mod">
          <ac:chgData name="Rumsey, Renee" userId="97d19ba3-abe4-4451-a335-73b2fa7e8b23" providerId="ADAL" clId="{EF22319E-D810-53B6-9D4F-8EDBA2AED98F}" dt="2026-03-21T18:19:44.326" v="46" actId="1076"/>
          <ac:spMkLst>
            <pc:docMk/>
            <pc:sldMk cId="1452917140" sldId="264"/>
            <ac:spMk id="36" creationId="{00000000-0000-0000-0000-000000000000}"/>
          </ac:spMkLst>
        </pc:spChg>
        <pc:spChg chg="mod">
          <ac:chgData name="Rumsey, Renee" userId="97d19ba3-abe4-4451-a335-73b2fa7e8b23" providerId="ADAL" clId="{EF22319E-D810-53B6-9D4F-8EDBA2AED98F}" dt="2026-03-21T18:19:49.611" v="47" actId="1076"/>
          <ac:spMkLst>
            <pc:docMk/>
            <pc:sldMk cId="1452917140" sldId="264"/>
            <ac:spMk id="37" creationId="{00000000-0000-0000-0000-000000000000}"/>
          </ac:spMkLst>
        </pc:spChg>
        <pc:spChg chg="mod">
          <ac:chgData name="Rumsey, Renee" userId="97d19ba3-abe4-4451-a335-73b2fa7e8b23" providerId="ADAL" clId="{EF22319E-D810-53B6-9D4F-8EDBA2AED98F}" dt="2026-03-21T18:22:02.740" v="59" actId="1076"/>
          <ac:spMkLst>
            <pc:docMk/>
            <pc:sldMk cId="1452917140" sldId="264"/>
            <ac:spMk id="38" creationId="{00000000-0000-0000-0000-000000000000}"/>
          </ac:spMkLst>
        </pc:spChg>
        <pc:spChg chg="mod">
          <ac:chgData name="Rumsey, Renee" userId="97d19ba3-abe4-4451-a335-73b2fa7e8b23" providerId="ADAL" clId="{EF22319E-D810-53B6-9D4F-8EDBA2AED98F}" dt="2026-03-21T18:20:04.397" v="50" actId="20577"/>
          <ac:spMkLst>
            <pc:docMk/>
            <pc:sldMk cId="1452917140" sldId="264"/>
            <ac:spMk id="2062" creationId="{00000000-0000-0000-0000-000000000000}"/>
          </ac:spMkLst>
        </pc:spChg>
        <pc:picChg chg="mod">
          <ac:chgData name="Rumsey, Renee" userId="97d19ba3-abe4-4451-a335-73b2fa7e8b23" providerId="ADAL" clId="{EF22319E-D810-53B6-9D4F-8EDBA2AED98F}" dt="2026-03-23T20:36:52.726" v="213" actId="1076"/>
          <ac:picMkLst>
            <pc:docMk/>
            <pc:sldMk cId="1452917140" sldId="264"/>
            <ac:picMk id="3" creationId="{767E0597-BEB1-565B-BDB2-9ACBABEBE5B4}"/>
          </ac:picMkLst>
        </pc:picChg>
        <pc:picChg chg="add mod">
          <ac:chgData name="Rumsey, Renee" userId="97d19ba3-abe4-4451-a335-73b2fa7e8b23" providerId="ADAL" clId="{EF22319E-D810-53B6-9D4F-8EDBA2AED98F}" dt="2026-03-23T20:31:51.394" v="174" actId="1076"/>
          <ac:picMkLst>
            <pc:docMk/>
            <pc:sldMk cId="1452917140" sldId="264"/>
            <ac:picMk id="25" creationId="{DE46DA33-2492-A62D-53AC-A4804680BF24}"/>
          </ac:picMkLst>
        </pc:picChg>
        <pc:picChg chg="mod">
          <ac:chgData name="Rumsey, Renee" userId="97d19ba3-abe4-4451-a335-73b2fa7e8b23" providerId="ADAL" clId="{EF22319E-D810-53B6-9D4F-8EDBA2AED98F}" dt="2026-03-23T20:32:12.992" v="179" actId="1076"/>
          <ac:picMkLst>
            <pc:docMk/>
            <pc:sldMk cId="1452917140" sldId="264"/>
            <ac:picMk id="206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950708" indent="0" algn="ctr">
              <a:buNone/>
              <a:defRPr>
                <a:solidFill>
                  <a:schemeClr val="tx1">
                    <a:tint val="75000"/>
                  </a:schemeClr>
                </a:solidFill>
              </a:defRPr>
            </a:lvl2pPr>
            <a:lvl3pPr marL="3901416" indent="0" algn="ctr">
              <a:buNone/>
              <a:defRPr>
                <a:solidFill>
                  <a:schemeClr val="tx1">
                    <a:tint val="75000"/>
                  </a:schemeClr>
                </a:solidFill>
              </a:defRPr>
            </a:lvl3pPr>
            <a:lvl4pPr marL="5852123" indent="0" algn="ctr">
              <a:buNone/>
              <a:defRPr>
                <a:solidFill>
                  <a:schemeClr val="tx1">
                    <a:tint val="75000"/>
                  </a:schemeClr>
                </a:solidFill>
              </a:defRPr>
            </a:lvl4pPr>
            <a:lvl5pPr marL="7802831" indent="0" algn="ctr">
              <a:buNone/>
              <a:defRPr>
                <a:solidFill>
                  <a:schemeClr val="tx1">
                    <a:tint val="75000"/>
                  </a:schemeClr>
                </a:solidFill>
              </a:defRPr>
            </a:lvl5pPr>
            <a:lvl6pPr marL="9753539" indent="0" algn="ctr">
              <a:buNone/>
              <a:defRPr>
                <a:solidFill>
                  <a:schemeClr val="tx1">
                    <a:tint val="75000"/>
                  </a:schemeClr>
                </a:solidFill>
              </a:defRPr>
            </a:lvl6pPr>
            <a:lvl7pPr marL="11704247" indent="0" algn="ctr">
              <a:buNone/>
              <a:defRPr>
                <a:solidFill>
                  <a:schemeClr val="tx1">
                    <a:tint val="75000"/>
                  </a:schemeClr>
                </a:solidFill>
              </a:defRPr>
            </a:lvl7pPr>
            <a:lvl8pPr marL="13654955" indent="0" algn="ctr">
              <a:buNone/>
              <a:defRPr>
                <a:solidFill>
                  <a:schemeClr val="tx1">
                    <a:tint val="75000"/>
                  </a:schemeClr>
                </a:solidFill>
              </a:defRPr>
            </a:lvl8pPr>
            <a:lvl9pPr marL="156056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CB505-9AC4-4C05-A98D-7736BF29291B}" type="datetimeFigureOut">
              <a:rPr lang="en-US"/>
              <a:pPr>
                <a:defRPr/>
              </a:pPr>
              <a:t>3/21/26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3FF304-4512-4861-B023-8EA1B528CCF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393183-66EE-4D56-BADB-860C0C78510C}" type="datetimeFigureOut">
              <a:rPr lang="en-US"/>
              <a:pPr>
                <a:defRPr/>
              </a:pPr>
              <a:t>3/21/26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CAA38-B9A4-4F30-B17D-2F262EAAEB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DC1197-E80E-4302-9BF9-CF043FE3559E}" type="datetimeFigureOut">
              <a:rPr lang="en-US"/>
              <a:pPr>
                <a:defRPr/>
              </a:pPr>
              <a:t>3/21/26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4F71A2-1697-40C6-95B9-418C0A46FA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E609C2-55AE-4B73-8185-A1FAEE45A3CD}" type="datetimeFigureOut">
              <a:rPr lang="en-US"/>
              <a:pPr>
                <a:defRPr/>
              </a:pPr>
              <a:t>3/21/26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464EE-9D8F-4655-8F52-E6057FB4DD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17067"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8533">
                <a:solidFill>
                  <a:schemeClr val="tx1">
                    <a:tint val="75000"/>
                  </a:schemeClr>
                </a:solidFill>
              </a:defRPr>
            </a:lvl1pPr>
            <a:lvl2pPr marL="1950708" indent="0">
              <a:buNone/>
              <a:defRPr sz="7695">
                <a:solidFill>
                  <a:schemeClr val="tx1">
                    <a:tint val="75000"/>
                  </a:schemeClr>
                </a:solidFill>
              </a:defRPr>
            </a:lvl2pPr>
            <a:lvl3pPr marL="3901416" indent="0">
              <a:buNone/>
              <a:defRPr sz="6857">
                <a:solidFill>
                  <a:schemeClr val="tx1">
                    <a:tint val="75000"/>
                  </a:schemeClr>
                </a:solidFill>
              </a:defRPr>
            </a:lvl3pPr>
            <a:lvl4pPr marL="5852123" indent="0">
              <a:buNone/>
              <a:defRPr sz="5943">
                <a:solidFill>
                  <a:schemeClr val="tx1">
                    <a:tint val="75000"/>
                  </a:schemeClr>
                </a:solidFill>
              </a:defRPr>
            </a:lvl4pPr>
            <a:lvl5pPr marL="7802831" indent="0">
              <a:buNone/>
              <a:defRPr sz="5943">
                <a:solidFill>
                  <a:schemeClr val="tx1">
                    <a:tint val="75000"/>
                  </a:schemeClr>
                </a:solidFill>
              </a:defRPr>
            </a:lvl5pPr>
            <a:lvl6pPr marL="9753539" indent="0">
              <a:buNone/>
              <a:defRPr sz="5943">
                <a:solidFill>
                  <a:schemeClr val="tx1">
                    <a:tint val="75000"/>
                  </a:schemeClr>
                </a:solidFill>
              </a:defRPr>
            </a:lvl6pPr>
            <a:lvl7pPr marL="11704247" indent="0">
              <a:buNone/>
              <a:defRPr sz="5943">
                <a:solidFill>
                  <a:schemeClr val="tx1">
                    <a:tint val="75000"/>
                  </a:schemeClr>
                </a:solidFill>
              </a:defRPr>
            </a:lvl7pPr>
            <a:lvl8pPr marL="13654955" indent="0">
              <a:buNone/>
              <a:defRPr sz="5943">
                <a:solidFill>
                  <a:schemeClr val="tx1">
                    <a:tint val="75000"/>
                  </a:schemeClr>
                </a:solidFill>
              </a:defRPr>
            </a:lvl8pPr>
            <a:lvl9pPr marL="15605662" indent="0">
              <a:buNone/>
              <a:defRPr sz="59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2D568-69E2-43F5-9C96-EEC469C93503}" type="datetimeFigureOut">
              <a:rPr lang="en-US"/>
              <a:pPr>
                <a:defRPr/>
              </a:pPr>
              <a:t>3/21/26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036F94-814B-4BB0-BC15-CE032CD9271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lvl1pPr>
              <a:defRPr sz="11962"/>
            </a:lvl1pPr>
            <a:lvl2pPr>
              <a:defRPr sz="10209"/>
            </a:lvl2pPr>
            <a:lvl3pPr>
              <a:defRPr sz="8533"/>
            </a:lvl3pPr>
            <a:lvl4pPr>
              <a:defRPr sz="7695"/>
            </a:lvl4pPr>
            <a:lvl5pPr>
              <a:defRPr sz="7695"/>
            </a:lvl5pPr>
            <a:lvl6pPr>
              <a:defRPr sz="7695"/>
            </a:lvl6pPr>
            <a:lvl7pPr>
              <a:defRPr sz="7695"/>
            </a:lvl7pPr>
            <a:lvl8pPr>
              <a:defRPr sz="7695"/>
            </a:lvl8pPr>
            <a:lvl9pPr>
              <a:defRPr sz="76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2"/>
            <a:ext cx="19385280" cy="21724623"/>
          </a:xfrm>
        </p:spPr>
        <p:txBody>
          <a:bodyPr/>
          <a:lstStyle>
            <a:lvl1pPr>
              <a:defRPr sz="11962"/>
            </a:lvl1pPr>
            <a:lvl2pPr>
              <a:defRPr sz="10209"/>
            </a:lvl2pPr>
            <a:lvl3pPr>
              <a:defRPr sz="8533"/>
            </a:lvl3pPr>
            <a:lvl4pPr>
              <a:defRPr sz="7695"/>
            </a:lvl4pPr>
            <a:lvl5pPr>
              <a:defRPr sz="7695"/>
            </a:lvl5pPr>
            <a:lvl6pPr>
              <a:defRPr sz="7695"/>
            </a:lvl6pPr>
            <a:lvl7pPr>
              <a:defRPr sz="7695"/>
            </a:lvl7pPr>
            <a:lvl8pPr>
              <a:defRPr sz="7695"/>
            </a:lvl8pPr>
            <a:lvl9pPr>
              <a:defRPr sz="76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917A4-18A0-4C9D-830C-8BB9D492F086}" type="datetimeFigureOut">
              <a:rPr lang="en-US"/>
              <a:pPr>
                <a:defRPr/>
              </a:pPr>
              <a:t>3/21/26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68EE1F-6E2F-4E2D-AABE-8948170D83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4"/>
            <a:ext cx="19392902" cy="3070857"/>
          </a:xfrm>
        </p:spPr>
        <p:txBody>
          <a:bodyPr anchor="b"/>
          <a:lstStyle>
            <a:lvl1pPr marL="0" indent="0">
              <a:buNone/>
              <a:defRPr sz="10209" b="1"/>
            </a:lvl1pPr>
            <a:lvl2pPr marL="1950708" indent="0">
              <a:buNone/>
              <a:defRPr sz="8533" b="1"/>
            </a:lvl2pPr>
            <a:lvl3pPr marL="3901416" indent="0">
              <a:buNone/>
              <a:defRPr sz="7695" b="1"/>
            </a:lvl3pPr>
            <a:lvl4pPr marL="5852123" indent="0">
              <a:buNone/>
              <a:defRPr sz="6857" b="1"/>
            </a:lvl4pPr>
            <a:lvl5pPr marL="7802831" indent="0">
              <a:buNone/>
              <a:defRPr sz="6857" b="1"/>
            </a:lvl5pPr>
            <a:lvl6pPr marL="9753539" indent="0">
              <a:buNone/>
              <a:defRPr sz="6857" b="1"/>
            </a:lvl6pPr>
            <a:lvl7pPr marL="11704247" indent="0">
              <a:buNone/>
              <a:defRPr sz="6857" b="1"/>
            </a:lvl7pPr>
            <a:lvl8pPr marL="13654955" indent="0">
              <a:buNone/>
              <a:defRPr sz="6857" b="1"/>
            </a:lvl8pPr>
            <a:lvl9pPr marL="15605662" indent="0">
              <a:buNone/>
              <a:defRPr sz="6857" b="1"/>
            </a:lvl9pPr>
          </a:lstStyle>
          <a:p>
            <a:pPr lvl="0"/>
            <a:r>
              <a:rPr lang="en-US"/>
              <a:t>Click to edit Master text styles</a:t>
            </a:r>
          </a:p>
        </p:txBody>
      </p:sp>
      <p:sp>
        <p:nvSpPr>
          <p:cNvPr id="4" name="Content Placeholder 3"/>
          <p:cNvSpPr>
            <a:spLocks noGrp="1"/>
          </p:cNvSpPr>
          <p:nvPr>
            <p:ph sz="half" idx="2"/>
          </p:nvPr>
        </p:nvSpPr>
        <p:spPr>
          <a:xfrm>
            <a:off x="2194562" y="10439401"/>
            <a:ext cx="19392902" cy="18966183"/>
          </a:xfrm>
        </p:spPr>
        <p:txBody>
          <a:bodyPr/>
          <a:lstStyle>
            <a:lvl1pPr>
              <a:defRPr sz="10209"/>
            </a:lvl1pPr>
            <a:lvl2pPr>
              <a:defRPr sz="8533"/>
            </a:lvl2pPr>
            <a:lvl3pPr>
              <a:defRPr sz="7695"/>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0209" b="1"/>
            </a:lvl1pPr>
            <a:lvl2pPr marL="1950708" indent="0">
              <a:buNone/>
              <a:defRPr sz="8533" b="1"/>
            </a:lvl2pPr>
            <a:lvl3pPr marL="3901416" indent="0">
              <a:buNone/>
              <a:defRPr sz="7695" b="1"/>
            </a:lvl3pPr>
            <a:lvl4pPr marL="5852123" indent="0">
              <a:buNone/>
              <a:defRPr sz="6857" b="1"/>
            </a:lvl4pPr>
            <a:lvl5pPr marL="7802831" indent="0">
              <a:buNone/>
              <a:defRPr sz="6857" b="1"/>
            </a:lvl5pPr>
            <a:lvl6pPr marL="9753539" indent="0">
              <a:buNone/>
              <a:defRPr sz="6857" b="1"/>
            </a:lvl6pPr>
            <a:lvl7pPr marL="11704247" indent="0">
              <a:buNone/>
              <a:defRPr sz="6857" b="1"/>
            </a:lvl7pPr>
            <a:lvl8pPr marL="13654955" indent="0">
              <a:buNone/>
              <a:defRPr sz="6857" b="1"/>
            </a:lvl8pPr>
            <a:lvl9pPr marL="15605662" indent="0">
              <a:buNone/>
              <a:defRPr sz="6857"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0209"/>
            </a:lvl1pPr>
            <a:lvl2pPr>
              <a:defRPr sz="8533"/>
            </a:lvl2pPr>
            <a:lvl3pPr>
              <a:defRPr sz="7695"/>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D207C4-D0F1-424E-8371-A96F424CC8FC}" type="datetimeFigureOut">
              <a:rPr lang="en-US"/>
              <a:pPr>
                <a:defRPr/>
              </a:pPr>
              <a:t>3/21/26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E747C00-AF1A-4D43-AAD4-C5BF401E27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703D09-FAFD-4C2B-AB7B-FF1CCA5BCF17}" type="datetimeFigureOut">
              <a:rPr lang="en-US"/>
              <a:pPr>
                <a:defRPr/>
              </a:pPr>
              <a:t>3/21/26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256E032-2099-4784-8541-0DA84E1501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91AD0-1468-4D41-B3A4-79FB3C2B7B7D}" type="datetimeFigureOut">
              <a:rPr lang="en-US"/>
              <a:pPr>
                <a:defRPr/>
              </a:pPr>
              <a:t>3/21/26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DB034A-C775-4D79-8570-72E3AA6F5DA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2" cy="5577840"/>
          </a:xfrm>
        </p:spPr>
        <p:txBody>
          <a:bodyPr anchor="b"/>
          <a:lstStyle>
            <a:lvl1pPr algn="l">
              <a:defRPr sz="8533"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3638"/>
            </a:lvl1pPr>
            <a:lvl2pPr>
              <a:defRPr sz="11962"/>
            </a:lvl2pPr>
            <a:lvl3pPr>
              <a:defRPr sz="10209"/>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2" cy="22517102"/>
          </a:xfrm>
        </p:spPr>
        <p:txBody>
          <a:bodyPr/>
          <a:lstStyle>
            <a:lvl1pPr marL="0" indent="0">
              <a:buNone/>
              <a:defRPr sz="5943"/>
            </a:lvl1pPr>
            <a:lvl2pPr marL="1950708" indent="0">
              <a:buNone/>
              <a:defRPr sz="5105"/>
            </a:lvl2pPr>
            <a:lvl3pPr marL="3901416" indent="0">
              <a:buNone/>
              <a:defRPr sz="4267"/>
            </a:lvl3pPr>
            <a:lvl4pPr marL="5852123" indent="0">
              <a:buNone/>
              <a:defRPr sz="3810"/>
            </a:lvl4pPr>
            <a:lvl5pPr marL="7802831" indent="0">
              <a:buNone/>
              <a:defRPr sz="3810"/>
            </a:lvl5pPr>
            <a:lvl6pPr marL="9753539" indent="0">
              <a:buNone/>
              <a:defRPr sz="3810"/>
            </a:lvl6pPr>
            <a:lvl7pPr marL="11704247" indent="0">
              <a:buNone/>
              <a:defRPr sz="3810"/>
            </a:lvl7pPr>
            <a:lvl8pPr marL="13654955" indent="0">
              <a:buNone/>
              <a:defRPr sz="3810"/>
            </a:lvl8pPr>
            <a:lvl9pPr marL="15605662"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E01E9-81F5-4E4B-989D-9F094D3A05EB}" type="datetimeFigureOut">
              <a:rPr lang="en-US"/>
              <a:pPr>
                <a:defRPr/>
              </a:pPr>
              <a:t>3/21/26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79F5E6-5B16-49F9-A5BE-739E5B78D2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8533"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3638"/>
            </a:lvl1pPr>
            <a:lvl2pPr marL="1950708" indent="0">
              <a:buNone/>
              <a:defRPr sz="11962"/>
            </a:lvl2pPr>
            <a:lvl3pPr marL="3901416" indent="0">
              <a:buNone/>
              <a:defRPr sz="10209"/>
            </a:lvl3pPr>
            <a:lvl4pPr marL="5852123" indent="0">
              <a:buNone/>
              <a:defRPr sz="8533"/>
            </a:lvl4pPr>
            <a:lvl5pPr marL="7802831" indent="0">
              <a:buNone/>
              <a:defRPr sz="8533"/>
            </a:lvl5pPr>
            <a:lvl6pPr marL="9753539" indent="0">
              <a:buNone/>
              <a:defRPr sz="8533"/>
            </a:lvl6pPr>
            <a:lvl7pPr marL="11704247" indent="0">
              <a:buNone/>
              <a:defRPr sz="8533"/>
            </a:lvl7pPr>
            <a:lvl8pPr marL="13654955" indent="0">
              <a:buNone/>
              <a:defRPr sz="8533"/>
            </a:lvl8pPr>
            <a:lvl9pPr marL="15605662" indent="0">
              <a:buNone/>
              <a:defRPr sz="8533"/>
            </a:lvl9pPr>
          </a:lstStyle>
          <a:p>
            <a:pPr lvl="0"/>
            <a:endParaRPr lang="en-US" noProof="0" dirty="0"/>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5943"/>
            </a:lvl1pPr>
            <a:lvl2pPr marL="1950708" indent="0">
              <a:buNone/>
              <a:defRPr sz="5105"/>
            </a:lvl2pPr>
            <a:lvl3pPr marL="3901416" indent="0">
              <a:buNone/>
              <a:defRPr sz="4267"/>
            </a:lvl3pPr>
            <a:lvl4pPr marL="5852123" indent="0">
              <a:buNone/>
              <a:defRPr sz="3810"/>
            </a:lvl4pPr>
            <a:lvl5pPr marL="7802831" indent="0">
              <a:buNone/>
              <a:defRPr sz="3810"/>
            </a:lvl5pPr>
            <a:lvl6pPr marL="9753539" indent="0">
              <a:buNone/>
              <a:defRPr sz="3810"/>
            </a:lvl6pPr>
            <a:lvl7pPr marL="11704247" indent="0">
              <a:buNone/>
              <a:defRPr sz="3810"/>
            </a:lvl7pPr>
            <a:lvl8pPr marL="13654955" indent="0">
              <a:buNone/>
              <a:defRPr sz="3810"/>
            </a:lvl8pPr>
            <a:lvl9pPr marL="15605662"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87F3F-4462-4031-99DA-17176F0C142A}" type="datetimeFigureOut">
              <a:rPr lang="en-US"/>
              <a:pPr>
                <a:defRPr/>
              </a:pPr>
              <a:t>3/21/26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F0ADB7-A22D-483D-A9F2-D29A0ED5F4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833" y="1318533"/>
            <a:ext cx="39501536" cy="54864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4833" y="7681234"/>
            <a:ext cx="39501536" cy="21723803"/>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833" y="30509937"/>
            <a:ext cx="10240736" cy="1752600"/>
          </a:xfrm>
          <a:prstGeom prst="rect">
            <a:avLst/>
          </a:prstGeom>
        </p:spPr>
        <p:txBody>
          <a:bodyPr vert="horz" lIns="512064" tIns="256032" rIns="512064" bIns="256032" rtlCol="0" anchor="ctr"/>
          <a:lstStyle>
            <a:lvl1pPr algn="l" fontAlgn="auto">
              <a:spcBef>
                <a:spcPts val="0"/>
              </a:spcBef>
              <a:spcAft>
                <a:spcPts val="0"/>
              </a:spcAft>
              <a:defRPr sz="5105">
                <a:solidFill>
                  <a:schemeClr val="tx1">
                    <a:tint val="75000"/>
                  </a:schemeClr>
                </a:solidFill>
                <a:latin typeface="+mn-lt"/>
                <a:cs typeface="+mn-cs"/>
              </a:defRPr>
            </a:lvl1pPr>
          </a:lstStyle>
          <a:p>
            <a:pPr>
              <a:defRPr/>
            </a:pPr>
            <a:fld id="{A6422499-BC3F-4C15-B316-C25AE9E0BA77}" type="datetimeFigureOut">
              <a:rPr lang="en-US"/>
              <a:pPr>
                <a:defRPr/>
              </a:pPr>
              <a:t>3/21/26</a:t>
            </a:fld>
            <a:endParaRPr lang="en-US" dirty="0"/>
          </a:p>
        </p:txBody>
      </p:sp>
      <p:sp>
        <p:nvSpPr>
          <p:cNvPr id="5" name="Footer Placeholder 4"/>
          <p:cNvSpPr>
            <a:spLocks noGrp="1"/>
          </p:cNvSpPr>
          <p:nvPr>
            <p:ph type="ftr" sz="quarter" idx="3"/>
          </p:nvPr>
        </p:nvSpPr>
        <p:spPr>
          <a:xfrm>
            <a:off x="14996433" y="30509937"/>
            <a:ext cx="13898336" cy="1752600"/>
          </a:xfrm>
          <a:prstGeom prst="rect">
            <a:avLst/>
          </a:prstGeom>
        </p:spPr>
        <p:txBody>
          <a:bodyPr vert="horz" lIns="512064" tIns="256032" rIns="512064" bIns="256032" rtlCol="0" anchor="ctr"/>
          <a:lstStyle>
            <a:lvl1pPr algn="ctr" fontAlgn="auto">
              <a:spcBef>
                <a:spcPts val="0"/>
              </a:spcBef>
              <a:spcAft>
                <a:spcPts val="0"/>
              </a:spcAft>
              <a:defRPr sz="5105">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31455633" y="30509937"/>
            <a:ext cx="10240736" cy="1752600"/>
          </a:xfrm>
          <a:prstGeom prst="rect">
            <a:avLst/>
          </a:prstGeom>
        </p:spPr>
        <p:txBody>
          <a:bodyPr vert="horz" lIns="512064" tIns="256032" rIns="512064" bIns="256032" rtlCol="0" anchor="ctr"/>
          <a:lstStyle>
            <a:lvl1pPr algn="r" fontAlgn="auto">
              <a:spcBef>
                <a:spcPts val="0"/>
              </a:spcBef>
              <a:spcAft>
                <a:spcPts val="0"/>
              </a:spcAft>
              <a:defRPr sz="5105">
                <a:solidFill>
                  <a:schemeClr val="tx1">
                    <a:tint val="75000"/>
                  </a:schemeClr>
                </a:solidFill>
                <a:latin typeface="+mn-lt"/>
                <a:cs typeface="+mn-cs"/>
              </a:defRPr>
            </a:lvl1pPr>
          </a:lstStyle>
          <a:p>
            <a:pPr>
              <a:defRPr/>
            </a:pPr>
            <a:fld id="{18B0B7A6-ADF1-4262-992D-9BEFB4A56C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8743" kern="1200">
          <a:solidFill>
            <a:schemeClr val="tx1"/>
          </a:solidFill>
          <a:latin typeface="+mj-lt"/>
          <a:ea typeface="+mj-ea"/>
          <a:cs typeface="+mj-cs"/>
        </a:defRPr>
      </a:lvl1pPr>
      <a:lvl2pPr algn="ctr" rtl="0" eaLnBrk="0" fontAlgn="base" hangingPunct="0">
        <a:spcBef>
          <a:spcPct val="0"/>
        </a:spcBef>
        <a:spcAft>
          <a:spcPct val="0"/>
        </a:spcAft>
        <a:defRPr sz="18743">
          <a:solidFill>
            <a:schemeClr val="tx1"/>
          </a:solidFill>
          <a:latin typeface="Calibri" pitchFamily="34" charset="0"/>
        </a:defRPr>
      </a:lvl2pPr>
      <a:lvl3pPr algn="ctr" rtl="0" eaLnBrk="0" fontAlgn="base" hangingPunct="0">
        <a:spcBef>
          <a:spcPct val="0"/>
        </a:spcBef>
        <a:spcAft>
          <a:spcPct val="0"/>
        </a:spcAft>
        <a:defRPr sz="18743">
          <a:solidFill>
            <a:schemeClr val="tx1"/>
          </a:solidFill>
          <a:latin typeface="Calibri" pitchFamily="34" charset="0"/>
        </a:defRPr>
      </a:lvl3pPr>
      <a:lvl4pPr algn="ctr" rtl="0" eaLnBrk="0" fontAlgn="base" hangingPunct="0">
        <a:spcBef>
          <a:spcPct val="0"/>
        </a:spcBef>
        <a:spcAft>
          <a:spcPct val="0"/>
        </a:spcAft>
        <a:defRPr sz="18743">
          <a:solidFill>
            <a:schemeClr val="tx1"/>
          </a:solidFill>
          <a:latin typeface="Calibri" pitchFamily="34" charset="0"/>
        </a:defRPr>
      </a:lvl4pPr>
      <a:lvl5pPr algn="ctr" rtl="0" eaLnBrk="0" fontAlgn="base" hangingPunct="0">
        <a:spcBef>
          <a:spcPct val="0"/>
        </a:spcBef>
        <a:spcAft>
          <a:spcPct val="0"/>
        </a:spcAft>
        <a:defRPr sz="18743">
          <a:solidFill>
            <a:schemeClr val="tx1"/>
          </a:solidFill>
          <a:latin typeface="Calibri" pitchFamily="34" charset="0"/>
        </a:defRPr>
      </a:lvl5pPr>
      <a:lvl6pPr marL="1950708" algn="ctr" rtl="0" fontAlgn="base">
        <a:spcBef>
          <a:spcPct val="0"/>
        </a:spcBef>
        <a:spcAft>
          <a:spcPct val="0"/>
        </a:spcAft>
        <a:defRPr sz="18743">
          <a:solidFill>
            <a:schemeClr val="tx1"/>
          </a:solidFill>
          <a:latin typeface="Calibri" pitchFamily="34" charset="0"/>
        </a:defRPr>
      </a:lvl6pPr>
      <a:lvl7pPr marL="3901416" algn="ctr" rtl="0" fontAlgn="base">
        <a:spcBef>
          <a:spcPct val="0"/>
        </a:spcBef>
        <a:spcAft>
          <a:spcPct val="0"/>
        </a:spcAft>
        <a:defRPr sz="18743">
          <a:solidFill>
            <a:schemeClr val="tx1"/>
          </a:solidFill>
          <a:latin typeface="Calibri" pitchFamily="34" charset="0"/>
        </a:defRPr>
      </a:lvl7pPr>
      <a:lvl8pPr marL="5852123" algn="ctr" rtl="0" fontAlgn="base">
        <a:spcBef>
          <a:spcPct val="0"/>
        </a:spcBef>
        <a:spcAft>
          <a:spcPct val="0"/>
        </a:spcAft>
        <a:defRPr sz="18743">
          <a:solidFill>
            <a:schemeClr val="tx1"/>
          </a:solidFill>
          <a:latin typeface="Calibri" pitchFamily="34" charset="0"/>
        </a:defRPr>
      </a:lvl8pPr>
      <a:lvl9pPr marL="7802831" algn="ctr" rtl="0" fontAlgn="base">
        <a:spcBef>
          <a:spcPct val="0"/>
        </a:spcBef>
        <a:spcAft>
          <a:spcPct val="0"/>
        </a:spcAft>
        <a:defRPr sz="18743">
          <a:solidFill>
            <a:schemeClr val="tx1"/>
          </a:solidFill>
          <a:latin typeface="Calibri" pitchFamily="34" charset="0"/>
        </a:defRPr>
      </a:lvl9pPr>
    </p:titleStyle>
    <p:bodyStyle>
      <a:lvl1pPr marL="1462306" indent="-1462306" algn="l" rtl="0" eaLnBrk="0" fontAlgn="base" hangingPunct="0">
        <a:spcBef>
          <a:spcPct val="20000"/>
        </a:spcBef>
        <a:spcAft>
          <a:spcPct val="0"/>
        </a:spcAft>
        <a:buFont typeface="Arial" charset="0"/>
        <a:buChar char="•"/>
        <a:defRPr sz="13638" kern="1200">
          <a:solidFill>
            <a:schemeClr val="tx1"/>
          </a:solidFill>
          <a:latin typeface="+mn-lt"/>
          <a:ea typeface="+mn-ea"/>
          <a:cs typeface="+mn-cs"/>
        </a:defRPr>
      </a:lvl1pPr>
      <a:lvl2pPr marL="3168933" indent="-1219192" algn="l" rtl="0" eaLnBrk="0" fontAlgn="base" hangingPunct="0">
        <a:spcBef>
          <a:spcPct val="20000"/>
        </a:spcBef>
        <a:spcAft>
          <a:spcPct val="0"/>
        </a:spcAft>
        <a:buFont typeface="Arial" charset="0"/>
        <a:buChar char="–"/>
        <a:defRPr sz="11962" kern="1200">
          <a:solidFill>
            <a:schemeClr val="tx1"/>
          </a:solidFill>
          <a:latin typeface="+mn-lt"/>
          <a:ea typeface="+mn-ea"/>
          <a:cs typeface="+mn-cs"/>
        </a:defRPr>
      </a:lvl2pPr>
      <a:lvl3pPr marL="4876770" indent="-974870" algn="l" rtl="0" eaLnBrk="0" fontAlgn="base" hangingPunct="0">
        <a:spcBef>
          <a:spcPct val="20000"/>
        </a:spcBef>
        <a:spcAft>
          <a:spcPct val="0"/>
        </a:spcAft>
        <a:buFont typeface="Arial" charset="0"/>
        <a:buChar char="•"/>
        <a:defRPr sz="10209" kern="1200">
          <a:solidFill>
            <a:schemeClr val="tx1"/>
          </a:solidFill>
          <a:latin typeface="+mn-lt"/>
          <a:ea typeface="+mn-ea"/>
          <a:cs typeface="+mn-cs"/>
        </a:defRPr>
      </a:lvl3pPr>
      <a:lvl4pPr marL="6826510" indent="-974870"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4pPr>
      <a:lvl5pPr marL="8777460" indent="-974870"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5pPr>
      <a:lvl6pPr marL="10728893" indent="-975354" algn="l" defTabSz="3901416" rtl="0" eaLnBrk="1" latinLnBrk="0" hangingPunct="1">
        <a:spcBef>
          <a:spcPct val="20000"/>
        </a:spcBef>
        <a:buFont typeface="Arial" pitchFamily="34" charset="0"/>
        <a:buChar char="•"/>
        <a:defRPr sz="8533" kern="1200">
          <a:solidFill>
            <a:schemeClr val="tx1"/>
          </a:solidFill>
          <a:latin typeface="+mn-lt"/>
          <a:ea typeface="+mn-ea"/>
          <a:cs typeface="+mn-cs"/>
        </a:defRPr>
      </a:lvl6pPr>
      <a:lvl7pPr marL="12679601" indent="-975354" algn="l" defTabSz="3901416" rtl="0" eaLnBrk="1" latinLnBrk="0" hangingPunct="1">
        <a:spcBef>
          <a:spcPct val="20000"/>
        </a:spcBef>
        <a:buFont typeface="Arial" pitchFamily="34" charset="0"/>
        <a:buChar char="•"/>
        <a:defRPr sz="8533" kern="1200">
          <a:solidFill>
            <a:schemeClr val="tx1"/>
          </a:solidFill>
          <a:latin typeface="+mn-lt"/>
          <a:ea typeface="+mn-ea"/>
          <a:cs typeface="+mn-cs"/>
        </a:defRPr>
      </a:lvl7pPr>
      <a:lvl8pPr marL="14630309" indent="-975354" algn="l" defTabSz="3901416" rtl="0" eaLnBrk="1" latinLnBrk="0" hangingPunct="1">
        <a:spcBef>
          <a:spcPct val="20000"/>
        </a:spcBef>
        <a:buFont typeface="Arial" pitchFamily="34" charset="0"/>
        <a:buChar char="•"/>
        <a:defRPr sz="8533" kern="1200">
          <a:solidFill>
            <a:schemeClr val="tx1"/>
          </a:solidFill>
          <a:latin typeface="+mn-lt"/>
          <a:ea typeface="+mn-ea"/>
          <a:cs typeface="+mn-cs"/>
        </a:defRPr>
      </a:lvl8pPr>
      <a:lvl9pPr marL="16581016" indent="-975354" algn="l" defTabSz="3901416" rtl="0" eaLnBrk="1" latinLnBrk="0" hangingPunct="1">
        <a:spcBef>
          <a:spcPct val="20000"/>
        </a:spcBef>
        <a:buFont typeface="Arial" pitchFamily="34" charset="0"/>
        <a:buChar char="•"/>
        <a:defRPr sz="8533" kern="1200">
          <a:solidFill>
            <a:schemeClr val="tx1"/>
          </a:solidFill>
          <a:latin typeface="+mn-lt"/>
          <a:ea typeface="+mn-ea"/>
          <a:cs typeface="+mn-cs"/>
        </a:defRPr>
      </a:lvl9pPr>
    </p:bodyStyle>
    <p:otherStyle>
      <a:defPPr>
        <a:defRPr lang="en-US"/>
      </a:defPPr>
      <a:lvl1pPr marL="0" algn="l" defTabSz="3901416" rtl="0" eaLnBrk="1" latinLnBrk="0" hangingPunct="1">
        <a:defRPr sz="7695" kern="1200">
          <a:solidFill>
            <a:schemeClr val="tx1"/>
          </a:solidFill>
          <a:latin typeface="+mn-lt"/>
          <a:ea typeface="+mn-ea"/>
          <a:cs typeface="+mn-cs"/>
        </a:defRPr>
      </a:lvl1pPr>
      <a:lvl2pPr marL="1950708" algn="l" defTabSz="3901416" rtl="0" eaLnBrk="1" latinLnBrk="0" hangingPunct="1">
        <a:defRPr sz="7695" kern="1200">
          <a:solidFill>
            <a:schemeClr val="tx1"/>
          </a:solidFill>
          <a:latin typeface="+mn-lt"/>
          <a:ea typeface="+mn-ea"/>
          <a:cs typeface="+mn-cs"/>
        </a:defRPr>
      </a:lvl2pPr>
      <a:lvl3pPr marL="3901416" algn="l" defTabSz="3901416" rtl="0" eaLnBrk="1" latinLnBrk="0" hangingPunct="1">
        <a:defRPr sz="7695" kern="1200">
          <a:solidFill>
            <a:schemeClr val="tx1"/>
          </a:solidFill>
          <a:latin typeface="+mn-lt"/>
          <a:ea typeface="+mn-ea"/>
          <a:cs typeface="+mn-cs"/>
        </a:defRPr>
      </a:lvl3pPr>
      <a:lvl4pPr marL="5852123" algn="l" defTabSz="3901416" rtl="0" eaLnBrk="1" latinLnBrk="0" hangingPunct="1">
        <a:defRPr sz="7695" kern="1200">
          <a:solidFill>
            <a:schemeClr val="tx1"/>
          </a:solidFill>
          <a:latin typeface="+mn-lt"/>
          <a:ea typeface="+mn-ea"/>
          <a:cs typeface="+mn-cs"/>
        </a:defRPr>
      </a:lvl4pPr>
      <a:lvl5pPr marL="7802831" algn="l" defTabSz="3901416" rtl="0" eaLnBrk="1" latinLnBrk="0" hangingPunct="1">
        <a:defRPr sz="7695" kern="1200">
          <a:solidFill>
            <a:schemeClr val="tx1"/>
          </a:solidFill>
          <a:latin typeface="+mn-lt"/>
          <a:ea typeface="+mn-ea"/>
          <a:cs typeface="+mn-cs"/>
        </a:defRPr>
      </a:lvl5pPr>
      <a:lvl6pPr marL="9753539" algn="l" defTabSz="3901416" rtl="0" eaLnBrk="1" latinLnBrk="0" hangingPunct="1">
        <a:defRPr sz="7695" kern="1200">
          <a:solidFill>
            <a:schemeClr val="tx1"/>
          </a:solidFill>
          <a:latin typeface="+mn-lt"/>
          <a:ea typeface="+mn-ea"/>
          <a:cs typeface="+mn-cs"/>
        </a:defRPr>
      </a:lvl6pPr>
      <a:lvl7pPr marL="11704247" algn="l" defTabSz="3901416" rtl="0" eaLnBrk="1" latinLnBrk="0" hangingPunct="1">
        <a:defRPr sz="7695" kern="1200">
          <a:solidFill>
            <a:schemeClr val="tx1"/>
          </a:solidFill>
          <a:latin typeface="+mn-lt"/>
          <a:ea typeface="+mn-ea"/>
          <a:cs typeface="+mn-cs"/>
        </a:defRPr>
      </a:lvl7pPr>
      <a:lvl8pPr marL="13654955" algn="l" defTabSz="3901416" rtl="0" eaLnBrk="1" latinLnBrk="0" hangingPunct="1">
        <a:defRPr sz="7695" kern="1200">
          <a:solidFill>
            <a:schemeClr val="tx1"/>
          </a:solidFill>
          <a:latin typeface="+mn-lt"/>
          <a:ea typeface="+mn-ea"/>
          <a:cs typeface="+mn-cs"/>
        </a:defRPr>
      </a:lvl8pPr>
      <a:lvl9pPr marL="15605662" algn="l" defTabSz="3901416" rtl="0" eaLnBrk="1" latinLnBrk="0" hangingPunct="1">
        <a:defRPr sz="76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4B0147-F242-15F6-A269-1C42215FC6C4}"/>
              </a:ext>
            </a:extLst>
          </p:cNvPr>
          <p:cNvPicPr>
            <a:picLocks noChangeAspect="1"/>
          </p:cNvPicPr>
          <p:nvPr/>
        </p:nvPicPr>
        <p:blipFill>
          <a:blip r:embed="rId2"/>
          <a:stretch>
            <a:fillRect/>
          </a:stretch>
        </p:blipFill>
        <p:spPr>
          <a:xfrm>
            <a:off x="274161" y="30556200"/>
            <a:ext cx="13881795" cy="1828959"/>
          </a:xfrm>
          <a:prstGeom prst="rect">
            <a:avLst/>
          </a:prstGeom>
        </p:spPr>
      </p:pic>
      <p:pic>
        <p:nvPicPr>
          <p:cNvPr id="3" name="Picture 2">
            <a:extLst>
              <a:ext uri="{FF2B5EF4-FFF2-40B4-BE49-F238E27FC236}">
                <a16:creationId xmlns:a16="http://schemas.microsoft.com/office/drawing/2014/main" id="{767E0597-BEB1-565B-BDB2-9ACBABEBE5B4}"/>
              </a:ext>
            </a:extLst>
          </p:cNvPr>
          <p:cNvPicPr>
            <a:picLocks noChangeAspect="1"/>
          </p:cNvPicPr>
          <p:nvPr/>
        </p:nvPicPr>
        <p:blipFill>
          <a:blip r:embed="rId3"/>
          <a:stretch>
            <a:fillRect/>
          </a:stretch>
        </p:blipFill>
        <p:spPr>
          <a:xfrm>
            <a:off x="274161" y="27970069"/>
            <a:ext cx="43891200" cy="5172261"/>
          </a:xfrm>
          <a:prstGeom prst="rect">
            <a:avLst/>
          </a:prstGeom>
        </p:spPr>
      </p:pic>
      <p:sp>
        <p:nvSpPr>
          <p:cNvPr id="26" name="Rectangle 25"/>
          <p:cNvSpPr/>
          <p:nvPr/>
        </p:nvSpPr>
        <p:spPr>
          <a:xfrm>
            <a:off x="124380" y="61714"/>
            <a:ext cx="43642439" cy="5332535"/>
          </a:xfrm>
          <a:prstGeom prst="rect">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panose="020B0604020202020204" pitchFamily="34" charset="0"/>
                <a:cs typeface="Arial" panose="020B0604020202020204" pitchFamily="34" charset="0"/>
              </a:rPr>
              <a:t>Stiff Person Syndrome: Hidden in Plain Sight</a:t>
            </a:r>
          </a:p>
          <a:p>
            <a:pPr algn="ctr"/>
            <a:r>
              <a:rPr lang="en-US" sz="5400" dirty="0">
                <a:solidFill>
                  <a:schemeClr val="tx1"/>
                </a:solidFill>
                <a:latin typeface="Arial" panose="020B0604020202020204" pitchFamily="34" charset="0"/>
                <a:cs typeface="Arial" panose="020B0604020202020204" pitchFamily="34" charset="0"/>
              </a:rPr>
              <a:t>Renee Rumsey, BS</a:t>
            </a:r>
            <a:r>
              <a:rPr lang="en-US" sz="5400" baseline="30000" dirty="0">
                <a:solidFill>
                  <a:schemeClr val="tx1"/>
                </a:solidFill>
                <a:latin typeface="Arial" panose="020B0604020202020204" pitchFamily="34" charset="0"/>
                <a:cs typeface="Arial" panose="020B0604020202020204" pitchFamily="34" charset="0"/>
              </a:rPr>
              <a:t>1</a:t>
            </a:r>
            <a:r>
              <a:rPr lang="en-US" sz="5400" dirty="0">
                <a:solidFill>
                  <a:schemeClr val="tx1"/>
                </a:solidFill>
                <a:latin typeface="Arial" panose="020B0604020202020204" pitchFamily="34" charset="0"/>
                <a:cs typeface="Arial" panose="020B0604020202020204" pitchFamily="34" charset="0"/>
              </a:rPr>
              <a:t>, Sydney Boudreaux, MD</a:t>
            </a:r>
            <a:r>
              <a:rPr lang="en-US" sz="5400" baseline="30000" dirty="0">
                <a:solidFill>
                  <a:schemeClr val="tx1"/>
                </a:solidFill>
                <a:latin typeface="Arial" panose="020B0604020202020204" pitchFamily="34" charset="0"/>
                <a:cs typeface="Arial" panose="020B0604020202020204" pitchFamily="34" charset="0"/>
              </a:rPr>
              <a:t>2</a:t>
            </a:r>
            <a:r>
              <a:rPr lang="en-US" sz="5400" dirty="0">
                <a:solidFill>
                  <a:schemeClr val="tx1"/>
                </a:solidFill>
                <a:latin typeface="Arial" panose="020B0604020202020204" pitchFamily="34" charset="0"/>
                <a:cs typeface="Arial" panose="020B0604020202020204" pitchFamily="34" charset="0"/>
              </a:rPr>
              <a:t>, Francesca </a:t>
            </a:r>
            <a:r>
              <a:rPr lang="en-US" sz="5400" dirty="0" err="1">
                <a:solidFill>
                  <a:schemeClr val="tx1"/>
                </a:solidFill>
                <a:latin typeface="Arial" panose="020B0604020202020204" pitchFamily="34" charset="0"/>
                <a:cs typeface="Arial" panose="020B0604020202020204" pitchFamily="34" charset="0"/>
              </a:rPr>
              <a:t>Kunefke</a:t>
            </a:r>
            <a:r>
              <a:rPr lang="en-US" sz="5400" dirty="0">
                <a:solidFill>
                  <a:schemeClr val="tx1"/>
                </a:solidFill>
                <a:latin typeface="Arial" panose="020B0604020202020204" pitchFamily="34" charset="0"/>
                <a:cs typeface="Arial" panose="020B0604020202020204" pitchFamily="34" charset="0"/>
              </a:rPr>
              <a:t>, MD</a:t>
            </a:r>
            <a:r>
              <a:rPr lang="en-US" sz="5400" baseline="30000" dirty="0">
                <a:solidFill>
                  <a:schemeClr val="tx1"/>
                </a:solidFill>
                <a:latin typeface="Arial" panose="020B0604020202020204" pitchFamily="34" charset="0"/>
                <a:cs typeface="Arial" panose="020B0604020202020204" pitchFamily="34" charset="0"/>
              </a:rPr>
              <a:t>2</a:t>
            </a:r>
            <a:r>
              <a:rPr lang="en-US" sz="5400" dirty="0">
                <a:solidFill>
                  <a:schemeClr val="tx1"/>
                </a:solidFill>
                <a:latin typeface="Arial" panose="020B0604020202020204" pitchFamily="34" charset="0"/>
                <a:cs typeface="Arial" panose="020B0604020202020204" pitchFamily="34" charset="0"/>
              </a:rPr>
              <a:t>, Guido DeJesus, MD</a:t>
            </a:r>
            <a:r>
              <a:rPr lang="en-US" sz="5400" baseline="30000" dirty="0">
                <a:solidFill>
                  <a:schemeClr val="tx1"/>
                </a:solidFill>
                <a:latin typeface="Arial" panose="020B0604020202020204" pitchFamily="34" charset="0"/>
                <a:cs typeface="Arial" panose="020B0604020202020204" pitchFamily="34" charset="0"/>
              </a:rPr>
              <a:t>2</a:t>
            </a:r>
            <a:br>
              <a:rPr lang="en-US" sz="4800" kern="0" dirty="0">
                <a:solidFill>
                  <a:schemeClr val="tx1"/>
                </a:solidFill>
                <a:latin typeface="Arial" panose="020B0604020202020204" pitchFamily="34" charset="0"/>
                <a:ea typeface="ＭＳ Ｐゴシック" charset="-128"/>
                <a:cs typeface="Arial" panose="020B0604020202020204" pitchFamily="34" charset="0"/>
                <a:sym typeface="ＭＳ Ｐゴシック" charset="-128"/>
              </a:rPr>
            </a:br>
            <a:r>
              <a:rPr lang="en-US" altLang="en-US" sz="5400"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1</a:t>
            </a:r>
            <a:r>
              <a:rPr lang="en-US" altLang="en-US" sz="5400" dirty="0">
                <a:solidFill>
                  <a:schemeClr val="tx1"/>
                </a:solidFill>
                <a:latin typeface="Arial" panose="020B0604020202020204" pitchFamily="34" charset="0"/>
                <a:ea typeface="MS PGothic" panose="020B0600070205080204" pitchFamily="34" charset="-128"/>
                <a:cs typeface="Arial" panose="020B0604020202020204" pitchFamily="34" charset="0"/>
              </a:rPr>
              <a:t>LSUHSC School of Medicine, New Orleans, LA, </a:t>
            </a:r>
            <a:r>
              <a:rPr lang="en-US" altLang="en-US" sz="5400"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2</a:t>
            </a:r>
            <a:r>
              <a:rPr lang="en-US" altLang="en-US" sz="5400" dirty="0">
                <a:solidFill>
                  <a:schemeClr val="tx1"/>
                </a:solidFill>
                <a:latin typeface="Arial" panose="020B0604020202020204" pitchFamily="34" charset="0"/>
                <a:ea typeface="MS PGothic" panose="020B0600070205080204" pitchFamily="34" charset="-128"/>
                <a:cs typeface="Arial" panose="020B0604020202020204" pitchFamily="34" charset="0"/>
              </a:rPr>
              <a:t>LSUHSC, Baton Rouge, LA</a:t>
            </a:r>
            <a:endParaRPr lang="en-US" sz="54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2062" name="TextBox 13"/>
          <p:cNvSpPr txBox="1">
            <a:spLocks noChangeArrowheads="1"/>
          </p:cNvSpPr>
          <p:nvPr/>
        </p:nvSpPr>
        <p:spPr bwMode="auto">
          <a:xfrm>
            <a:off x="609600" y="16191835"/>
            <a:ext cx="13714638" cy="1572290"/>
          </a:xfrm>
          <a:prstGeom prst="rect">
            <a:avLst/>
          </a:prstGeom>
          <a:noFill/>
          <a:ln w="9525">
            <a:noFill/>
            <a:miter lim="800000"/>
            <a:headEnd/>
            <a:tailEnd/>
          </a:ln>
        </p:spPr>
        <p:txBody>
          <a:bodyPr wrap="square" lIns="390144" tIns="195072" rIns="390144" bIns="195072">
            <a:spAutoFit/>
          </a:bodyPr>
          <a:lstStyle/>
          <a:p>
            <a:pPr algn="just"/>
            <a:endParaRPr lang="en-US" sz="4000" dirty="0">
              <a:solidFill>
                <a:srgbClr val="000000"/>
              </a:solidFill>
              <a:latin typeface="Times New Roman" panose="02020603050405020304" pitchFamily="18" charset="0"/>
              <a:ea typeface="Times New Roman" panose="02020603050405020304" pitchFamily="18" charset="0"/>
            </a:endParaRPr>
          </a:p>
          <a:p>
            <a:pPr algn="just"/>
            <a:endParaRPr lang="en-US" sz="3657" dirty="0"/>
          </a:p>
        </p:txBody>
      </p:sp>
      <p:pic>
        <p:nvPicPr>
          <p:cNvPr id="2067" name="Picture 2"/>
          <p:cNvPicPr>
            <a:picLocks noChangeAspect="1"/>
          </p:cNvPicPr>
          <p:nvPr/>
        </p:nvPicPr>
        <p:blipFill>
          <a:blip r:embed="rId4" cstate="print"/>
          <a:srcRect/>
          <a:stretch>
            <a:fillRect/>
          </a:stretch>
        </p:blipFill>
        <p:spPr bwMode="auto">
          <a:xfrm>
            <a:off x="39417091" y="167684"/>
            <a:ext cx="4174180" cy="5049673"/>
          </a:xfrm>
          <a:prstGeom prst="rect">
            <a:avLst/>
          </a:prstGeom>
          <a:noFill/>
          <a:ln w="9525">
            <a:noFill/>
            <a:miter lim="800000"/>
            <a:headEnd/>
            <a:tailEnd/>
          </a:ln>
        </p:spPr>
      </p:pic>
      <p:sp>
        <p:nvSpPr>
          <p:cNvPr id="27" name="Rectangle 26"/>
          <p:cNvSpPr/>
          <p:nvPr/>
        </p:nvSpPr>
        <p:spPr>
          <a:xfrm>
            <a:off x="14601242" y="6588957"/>
            <a:ext cx="28451758" cy="124302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12"/>
          <p:cNvSpPr txBox="1">
            <a:spLocks noChangeArrowheads="1"/>
          </p:cNvSpPr>
          <p:nvPr/>
        </p:nvSpPr>
        <p:spPr bwMode="auto">
          <a:xfrm>
            <a:off x="14720412" y="8046338"/>
            <a:ext cx="28886099" cy="17383220"/>
          </a:xfrm>
          <a:prstGeom prst="rect">
            <a:avLst/>
          </a:prstGeom>
          <a:noFill/>
          <a:ln w="9525">
            <a:noFill/>
            <a:miter lim="800000"/>
            <a:headEnd/>
            <a:tailEnd/>
          </a:ln>
        </p:spPr>
        <p:txBody>
          <a:bodyPr wrap="square" lIns="390144" tIns="195072" rIns="390144" bIns="195072">
            <a:spAutoFit/>
          </a:bodyPr>
          <a:lstStyle/>
          <a:p>
            <a:r>
              <a:rPr lang="en-US" sz="4000" dirty="0">
                <a:latin typeface="Arial" panose="020B0604020202020204" pitchFamily="34" charset="0"/>
                <a:cs typeface="Arial" panose="020B0604020202020204" pitchFamily="34" charset="0"/>
              </a:rPr>
              <a:t>A 51-year-old woman nursing home resident with significant comorbidities not limited to chronic hypoxic respiratory failure (CHRF), pulmonary hypertension, HFpEF, and paroxysmal A-fib presented to the emergency department (ED) for evaluation of shortness of breath and tachycardia. In the ED, she was found to be in A-fib with RVR and acute on CHRF.  She required brief ICU admission for non-invasive ventilation and amiodarone infusion with improvement in her presenting symptoms within 24 hours. </a:t>
            </a:r>
          </a:p>
          <a:p>
            <a:r>
              <a:rPr lang="en-US" sz="4000" dirty="0">
                <a:latin typeface="Arial" panose="020B0604020202020204" pitchFamily="34" charset="0"/>
                <a:cs typeface="Arial" panose="020B0604020202020204" pitchFamily="34" charset="0"/>
              </a:rPr>
              <a:t>	Further evaluation revealed a several month history of painful generalized muscle spasms and rigidity particularly involving her lower extremities (LE) from which she was bed-bound and completely dependent on 24-hour care for ADLs. She was seen multiple times in the ED with a similar presentation and during prior hospitalizations, symptoms were often managed with benzodiazepines and no definitive neuromuscular diagnosis was previously made.</a:t>
            </a:r>
          </a:p>
          <a:p>
            <a:r>
              <a:rPr lang="en-US" sz="4000" dirty="0">
                <a:latin typeface="Arial" panose="020B0604020202020204" pitchFamily="34" charset="0"/>
                <a:cs typeface="Arial" panose="020B0604020202020204" pitchFamily="34" charset="0"/>
              </a:rPr>
              <a:t>	Physical exam revealed hyperextended, hypertonic bilateral lower extremities, and reduced range of motion in all extremities, most pronounced in the LE with fixed plantar flexion of both feet. Strength testing was limited by hypertonicity and pain. She was noted to have generalized, involuntary muscle contractions often provoked by tactile stimulation. Cranial nerves and sensation were intact.</a:t>
            </a:r>
          </a:p>
          <a:p>
            <a:r>
              <a:rPr lang="en-US" sz="4000" dirty="0">
                <a:latin typeface="Arial" panose="020B0604020202020204" pitchFamily="34" charset="0"/>
                <a:cs typeface="Arial" panose="020B0604020202020204" pitchFamily="34" charset="0"/>
              </a:rPr>
              <a:t>	EEG this admission revealed involuntary muscle activity without epileptiform discharges. An MRI of the brain and cervical spine revealed moderate central canal stenosis at C3-C4 with mild cord compression. There was no cord edema or myelomalacia. Cerebrospinal fluid studies revealed normal protein, glucose, and cell count, and a broad serologic work-up was initiated. Diagnosis was made based on significantly elevated GAD-65 titer greater than 25,000 U/mL, negative infectious and paraneoplastic serology, and clinical presentation consistent with SPS.</a:t>
            </a:r>
          </a:p>
          <a:p>
            <a:r>
              <a:rPr lang="en-US" sz="4000" dirty="0">
                <a:latin typeface="Arial" panose="020B0604020202020204" pitchFamily="34" charset="0"/>
                <a:cs typeface="Arial" panose="020B0604020202020204" pitchFamily="34" charset="0"/>
              </a:rPr>
              <a:t>	The patient was managed symptomatically with gabapentin, baclofen, and methocarbamol with some improvement in severity and frequency of spasms. In consultation with Neurology, immunomodulatory therapy was initiated with IVIG for 5 days. The patient had partial improvement in spasm severity but had persistent rigidity and fixed contractures with limited functional recovery. Due to limited response to IVIG therapy, she later was started on rituximab. We suspect her failure to respond may be due to irreversible musculoskeletal changes secondary to longstanding untreated disease.</a:t>
            </a:r>
          </a:p>
          <a:p>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br>
              <a:rPr lang="en-US" sz="3200" dirty="0"/>
            </a:br>
            <a:endParaRPr lang="en-US" sz="3200" dirty="0"/>
          </a:p>
          <a:p>
            <a:endParaRPr lang="en-US" sz="4000" dirty="0">
              <a:latin typeface="Arial" panose="020B0604020202020204" pitchFamily="34" charset="0"/>
              <a:cs typeface="Arial" panose="020B0604020202020204" pitchFamily="34" charset="0"/>
            </a:endParaRPr>
          </a:p>
        </p:txBody>
      </p:sp>
      <p:sp>
        <p:nvSpPr>
          <p:cNvPr id="24" name="Rectangle 23"/>
          <p:cNvSpPr/>
          <p:nvPr/>
        </p:nvSpPr>
        <p:spPr>
          <a:xfrm>
            <a:off x="838200" y="6588957"/>
            <a:ext cx="13258800" cy="124302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12"/>
          <p:cNvSpPr txBox="1">
            <a:spLocks noChangeArrowheads="1"/>
          </p:cNvSpPr>
          <p:nvPr/>
        </p:nvSpPr>
        <p:spPr bwMode="auto">
          <a:xfrm>
            <a:off x="822892" y="7792442"/>
            <a:ext cx="13731308" cy="7041928"/>
          </a:xfrm>
          <a:prstGeom prst="rect">
            <a:avLst/>
          </a:prstGeom>
          <a:noFill/>
          <a:ln w="9525">
            <a:noFill/>
            <a:miter lim="800000"/>
            <a:headEnd/>
            <a:tailEnd/>
          </a:ln>
        </p:spPr>
        <p:txBody>
          <a:bodyPr wrap="square" lIns="390144" tIns="195072" rIns="390144" bIns="195072">
            <a:spAutoFit/>
          </a:bodyPr>
          <a:lstStyle/>
          <a:p>
            <a:pPr marL="342900" lvl="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Stiff person syndrome is a rare autoimmune neurologic disorder characterized by progressive rigidity and painful muscle spasms</a:t>
            </a:r>
          </a:p>
          <a:p>
            <a:pPr marL="34290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Most commonly associated with high-titer GAD-65 antibodies</a:t>
            </a:r>
          </a:p>
          <a:p>
            <a:pPr marL="342900" lvl="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Diagnosis often delayed due to slow progression and heterogeneous presentation</a:t>
            </a:r>
          </a:p>
          <a:p>
            <a:pPr marL="342900" lvl="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Early diagnosis and treatment are critical to prevent irreversible disability</a:t>
            </a:r>
          </a:p>
          <a:p>
            <a:pPr marL="342900" lvl="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The purpose of this presentation is to highlight diagnostic challenges of SPS, demonstrate consequences of delayed recognition and treatment, and emphasize the importance of early recognition and intervention.</a:t>
            </a:r>
          </a:p>
        </p:txBody>
      </p:sp>
      <p:sp>
        <p:nvSpPr>
          <p:cNvPr id="36" name="Rectangle 35"/>
          <p:cNvSpPr/>
          <p:nvPr/>
        </p:nvSpPr>
        <p:spPr>
          <a:xfrm>
            <a:off x="14554200" y="23090213"/>
            <a:ext cx="28388847" cy="12937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3"/>
          <p:cNvSpPr>
            <a:spLocks/>
          </p:cNvSpPr>
          <p:nvPr/>
        </p:nvSpPr>
        <p:spPr bwMode="auto">
          <a:xfrm>
            <a:off x="14637538" y="23291791"/>
            <a:ext cx="28078199" cy="914546"/>
          </a:xfrm>
          <a:prstGeom prst="rect">
            <a:avLst/>
          </a:prstGeom>
          <a:noFill/>
          <a:ln w="12700">
            <a:noFill/>
            <a:miter lim="800000"/>
            <a:headEnd/>
            <a:tailEnd/>
          </a:ln>
        </p:spPr>
        <p:txBody>
          <a:bodyPr wrap="square" lIns="0" tIns="0" rIns="173393" bIns="0" anchor="ctr">
            <a:spAutoFit/>
          </a:bodyPr>
          <a:lstStyle/>
          <a:p>
            <a:pPr marL="169332" algn="ctr"/>
            <a:r>
              <a:rPr lang="en-US" sz="5943" b="1" dirty="0">
                <a:latin typeface="Arial" charset="0"/>
              </a:rPr>
              <a:t>REFERENCES</a:t>
            </a:r>
          </a:p>
        </p:txBody>
      </p:sp>
      <p:sp>
        <p:nvSpPr>
          <p:cNvPr id="38" name="TextBox 13"/>
          <p:cNvSpPr txBox="1">
            <a:spLocks noChangeArrowheads="1"/>
          </p:cNvSpPr>
          <p:nvPr/>
        </p:nvSpPr>
        <p:spPr bwMode="auto">
          <a:xfrm>
            <a:off x="14659309" y="24468010"/>
            <a:ext cx="26722162" cy="5318379"/>
          </a:xfrm>
          <a:prstGeom prst="rect">
            <a:avLst/>
          </a:prstGeom>
          <a:noFill/>
          <a:ln w="9525">
            <a:noFill/>
            <a:miter lim="800000"/>
            <a:headEnd/>
            <a:tailEnd/>
          </a:ln>
        </p:spPr>
        <p:txBody>
          <a:bodyPr wrap="square" lIns="390144" tIns="195072" rIns="390144" bIns="195072">
            <a:spAutoFit/>
          </a:bodyPr>
          <a:lstStyle/>
          <a:p>
            <a:r>
              <a:rPr lang="en-US" sz="3200" dirty="0"/>
              <a:t>1.      </a:t>
            </a:r>
            <a:r>
              <a:rPr lang="en-US" sz="3200" dirty="0" err="1"/>
              <a:t>Dalakas</a:t>
            </a:r>
            <a:r>
              <a:rPr lang="en-US" sz="3200" dirty="0"/>
              <a:t> MC. Therapies in Stiff-Person Syndrome: Advances and Future Prospects Based on Disease Pathophysiology. </a:t>
            </a:r>
            <a:r>
              <a:rPr lang="en-US" sz="3200" i="1" dirty="0"/>
              <a:t>Neurol </a:t>
            </a:r>
            <a:r>
              <a:rPr lang="en-US" sz="3200" i="1" dirty="0" err="1"/>
              <a:t>Neuroimmunol</a:t>
            </a:r>
            <a:r>
              <a:rPr lang="en-US" sz="3200" i="1" dirty="0"/>
              <a:t> </a:t>
            </a:r>
            <a:r>
              <a:rPr lang="en-US" sz="3200" i="1" dirty="0" err="1"/>
              <a:t>Neuroinflamm</a:t>
            </a:r>
            <a:r>
              <a:rPr lang="en-US" sz="3200" dirty="0"/>
              <a:t>. 2023;10(3):e200109. Published 2023 Apr 14. doi:10.1212/NXI.0000000000200109</a:t>
            </a:r>
            <a:endParaRPr lang="en-US" sz="4800" dirty="0"/>
          </a:p>
          <a:p>
            <a:r>
              <a:rPr lang="en-US" sz="3200" dirty="0"/>
              <a:t> 2.     Newsome SD, Johnson T. Stiff person syndrome spectrum disorders; more than meets the eye. </a:t>
            </a:r>
            <a:r>
              <a:rPr lang="en-US" sz="3200" i="1" dirty="0"/>
              <a:t>J </a:t>
            </a:r>
            <a:r>
              <a:rPr lang="en-US" sz="3200" i="1" dirty="0" err="1"/>
              <a:t>Neuroimmunol</a:t>
            </a:r>
            <a:r>
              <a:rPr lang="en-US" sz="3200" dirty="0"/>
              <a:t>. 2022;369:577915. doi:10.1016/j.jneuroim.2022.577915</a:t>
            </a:r>
            <a:endParaRPr lang="en-US" sz="4800" dirty="0"/>
          </a:p>
          <a:p>
            <a:r>
              <a:rPr lang="en-US" sz="3200" dirty="0"/>
              <a:t> 3.     Roy S, Huang Y, Hu C, Fitzgerald KC, Wang Y, Newsome SD. Core diagnostic features of stiff person syndrome: insights from a case-control study. </a:t>
            </a:r>
            <a:r>
              <a:rPr lang="en-US" sz="3200" i="1" dirty="0"/>
              <a:t>J Neurol</a:t>
            </a:r>
            <a:r>
              <a:rPr lang="en-US" sz="3200" dirty="0"/>
              <a:t>. 2025;272(5):377. Published 2025 May 5. doi:10.1007/s00415-025-13103-2</a:t>
            </a:r>
            <a:endParaRPr lang="en-US" sz="4800" dirty="0"/>
          </a:p>
          <a:p>
            <a:r>
              <a:rPr lang="en-US" sz="3200" dirty="0"/>
              <a:t>4.     Wang Y, Hu C, </a:t>
            </a:r>
            <a:r>
              <a:rPr lang="en-US" sz="3200" dirty="0" err="1"/>
              <a:t>Aljarallah</a:t>
            </a:r>
            <a:r>
              <a:rPr lang="en-US" sz="3200" dirty="0"/>
              <a:t> S, et al. Expanding clinical profiles and prognostic markers in stiff person syndrome spectrum disorders. </a:t>
            </a:r>
            <a:r>
              <a:rPr lang="en-US" sz="3200" i="1" dirty="0"/>
              <a:t>J Neurol</a:t>
            </a:r>
            <a:r>
              <a:rPr lang="en-US" sz="3200" dirty="0"/>
              <a:t>. 2024;271(4):1861-1872. doi:10.1007/s00415-023-12123-0</a:t>
            </a:r>
            <a:endParaRPr lang="en-US" sz="4800" dirty="0"/>
          </a:p>
          <a:p>
            <a:r>
              <a:rPr lang="en-US" sz="3200" dirty="0"/>
              <a:t> 5.     Rakocevic G, Alexopoulos H, </a:t>
            </a:r>
            <a:r>
              <a:rPr lang="en-US" sz="3200" dirty="0" err="1"/>
              <a:t>Dalakas</a:t>
            </a:r>
            <a:r>
              <a:rPr lang="en-US" sz="3200" dirty="0"/>
              <a:t> MC. Quantitative clinical and autoimmune assessments in stiff person syndrome: evidence for a progressive disorder. </a:t>
            </a:r>
            <a:r>
              <a:rPr lang="en-US" sz="3200" i="1" dirty="0"/>
              <a:t>BMC Neurol</a:t>
            </a:r>
            <a:r>
              <a:rPr lang="en-US" sz="3200" dirty="0"/>
              <a:t>. 2019;19(1):1. Published 2019 Jan 3. doi:10.1186/s12883-018-1232-z</a:t>
            </a:r>
            <a:endParaRPr lang="en-US" sz="48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6E6335C7-6FC3-62EF-7B6A-2D3AC67FD35E}"/>
              </a:ext>
            </a:extLst>
          </p:cNvPr>
          <p:cNvSpPr/>
          <p:nvPr/>
        </p:nvSpPr>
        <p:spPr>
          <a:xfrm>
            <a:off x="829150" y="14706600"/>
            <a:ext cx="13258800" cy="127801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3">
            <a:extLst>
              <a:ext uri="{FF2B5EF4-FFF2-40B4-BE49-F238E27FC236}">
                <a16:creationId xmlns:a16="http://schemas.microsoft.com/office/drawing/2014/main" id="{3EBFF462-E8E1-0B1F-0F20-4187233AAB23}"/>
              </a:ext>
            </a:extLst>
          </p:cNvPr>
          <p:cNvSpPr>
            <a:spLocks/>
          </p:cNvSpPr>
          <p:nvPr/>
        </p:nvSpPr>
        <p:spPr bwMode="auto">
          <a:xfrm>
            <a:off x="901775" y="14881697"/>
            <a:ext cx="12948770" cy="914546"/>
          </a:xfrm>
          <a:prstGeom prst="rect">
            <a:avLst/>
          </a:prstGeom>
          <a:noFill/>
          <a:ln w="12700">
            <a:noFill/>
            <a:miter lim="800000"/>
            <a:headEnd/>
            <a:tailEnd/>
          </a:ln>
        </p:spPr>
        <p:txBody>
          <a:bodyPr wrap="square" lIns="0" tIns="0" rIns="173393" bIns="0" anchor="ctr">
            <a:spAutoFit/>
          </a:bodyPr>
          <a:lstStyle/>
          <a:p>
            <a:pPr marL="169332" algn="ctr"/>
            <a:r>
              <a:rPr lang="en-US" sz="5943" b="1" dirty="0">
                <a:latin typeface="Arial" charset="0"/>
              </a:rPr>
              <a:t>DISCUSSION</a:t>
            </a:r>
          </a:p>
        </p:txBody>
      </p:sp>
      <p:sp>
        <p:nvSpPr>
          <p:cNvPr id="6" name="Rectangle 30">
            <a:extLst>
              <a:ext uri="{FF2B5EF4-FFF2-40B4-BE49-F238E27FC236}">
                <a16:creationId xmlns:a16="http://schemas.microsoft.com/office/drawing/2014/main" id="{616BE03D-9CCE-0F54-5045-303FCE473F0A}"/>
              </a:ext>
            </a:extLst>
          </p:cNvPr>
          <p:cNvSpPr>
            <a:spLocks/>
          </p:cNvSpPr>
          <p:nvPr/>
        </p:nvSpPr>
        <p:spPr bwMode="auto">
          <a:xfrm>
            <a:off x="14554200" y="6588957"/>
            <a:ext cx="28728762" cy="1164242"/>
          </a:xfrm>
          <a:prstGeom prst="rect">
            <a:avLst/>
          </a:prstGeom>
          <a:noFill/>
          <a:ln w="12700">
            <a:noFill/>
            <a:miter lim="800000"/>
            <a:headEnd/>
            <a:tailEnd/>
          </a:ln>
        </p:spPr>
        <p:txBody>
          <a:bodyPr lIns="0" tIns="0" rIns="173393" bIns="0" anchor="ctr"/>
          <a:lstStyle/>
          <a:p>
            <a:pPr marL="169332" algn="ctr"/>
            <a:r>
              <a:rPr lang="en-US" sz="5943" b="1" dirty="0">
                <a:latin typeface="Arial" charset="0"/>
              </a:rPr>
              <a:t>CASE PRESENTATION</a:t>
            </a:r>
          </a:p>
        </p:txBody>
      </p:sp>
      <p:sp>
        <p:nvSpPr>
          <p:cNvPr id="7" name="Rectangle 30">
            <a:extLst>
              <a:ext uri="{FF2B5EF4-FFF2-40B4-BE49-F238E27FC236}">
                <a16:creationId xmlns:a16="http://schemas.microsoft.com/office/drawing/2014/main" id="{02414B48-F38A-005E-3F95-D21B977A5609}"/>
              </a:ext>
            </a:extLst>
          </p:cNvPr>
          <p:cNvSpPr>
            <a:spLocks/>
          </p:cNvSpPr>
          <p:nvPr/>
        </p:nvSpPr>
        <p:spPr bwMode="auto">
          <a:xfrm>
            <a:off x="892227" y="6588957"/>
            <a:ext cx="13012843" cy="1275264"/>
          </a:xfrm>
          <a:prstGeom prst="rect">
            <a:avLst/>
          </a:prstGeom>
          <a:noFill/>
          <a:ln w="12700">
            <a:noFill/>
            <a:miter lim="800000"/>
            <a:headEnd/>
            <a:tailEnd/>
          </a:ln>
        </p:spPr>
        <p:txBody>
          <a:bodyPr lIns="0" tIns="0" rIns="173393" bIns="0" anchor="ctr"/>
          <a:lstStyle/>
          <a:p>
            <a:pPr marL="169332" algn="ctr"/>
            <a:r>
              <a:rPr lang="en-US" sz="5943" b="1" dirty="0">
                <a:latin typeface="Arial" charset="0"/>
              </a:rPr>
              <a:t>INTRODUCTION</a:t>
            </a:r>
          </a:p>
        </p:txBody>
      </p:sp>
      <p:sp>
        <p:nvSpPr>
          <p:cNvPr id="8" name="Rectangle 2">
            <a:extLst>
              <a:ext uri="{FF2B5EF4-FFF2-40B4-BE49-F238E27FC236}">
                <a16:creationId xmlns:a16="http://schemas.microsoft.com/office/drawing/2014/main" id="{2954D5D2-6903-5343-EAE9-8DDCC5B99CEA}"/>
              </a:ext>
            </a:extLst>
          </p:cNvPr>
          <p:cNvSpPr>
            <a:spLocks noChangeArrowheads="1"/>
          </p:cNvSpPr>
          <p:nvPr/>
        </p:nvSpPr>
        <p:spPr bwMode="auto">
          <a:xfrm>
            <a:off x="1828800" y="1872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a:extLst>
              <a:ext uri="{FF2B5EF4-FFF2-40B4-BE49-F238E27FC236}">
                <a16:creationId xmlns:a16="http://schemas.microsoft.com/office/drawing/2014/main" id="{8C37364D-4FD7-A30C-8AF9-60C438E82009}"/>
              </a:ext>
            </a:extLst>
          </p:cNvPr>
          <p:cNvPicPr>
            <a:picLocks noChangeAspect="1"/>
          </p:cNvPicPr>
          <p:nvPr/>
        </p:nvPicPr>
        <p:blipFill>
          <a:blip r:embed="rId5"/>
          <a:stretch>
            <a:fillRect/>
          </a:stretch>
        </p:blipFill>
        <p:spPr>
          <a:xfrm>
            <a:off x="31987513" y="30708600"/>
            <a:ext cx="11430991" cy="2225233"/>
          </a:xfrm>
          <a:prstGeom prst="rect">
            <a:avLst/>
          </a:prstGeom>
        </p:spPr>
      </p:pic>
      <p:sp>
        <p:nvSpPr>
          <p:cNvPr id="20" name="TextBox 19">
            <a:extLst>
              <a:ext uri="{FF2B5EF4-FFF2-40B4-BE49-F238E27FC236}">
                <a16:creationId xmlns:a16="http://schemas.microsoft.com/office/drawing/2014/main" id="{04A3737B-C077-77D9-6878-C01D0E7058D8}"/>
              </a:ext>
            </a:extLst>
          </p:cNvPr>
          <p:cNvSpPr txBox="1"/>
          <p:nvPr/>
        </p:nvSpPr>
        <p:spPr>
          <a:xfrm>
            <a:off x="899160" y="16977980"/>
            <a:ext cx="13188790" cy="369332"/>
          </a:xfrm>
          <a:prstGeom prst="rect">
            <a:avLst/>
          </a:prstGeom>
          <a:noFill/>
        </p:spPr>
        <p:txBody>
          <a:bodyPr wrap="square" rtlCol="0">
            <a:spAutoFit/>
          </a:bodyPr>
          <a:lstStyle/>
          <a:p>
            <a:r>
              <a:rPr lang="en-US" dirty="0"/>
              <a:t>v</a:t>
            </a:r>
          </a:p>
        </p:txBody>
      </p:sp>
      <p:sp>
        <p:nvSpPr>
          <p:cNvPr id="21" name="TextBox 20">
            <a:extLst>
              <a:ext uri="{FF2B5EF4-FFF2-40B4-BE49-F238E27FC236}">
                <a16:creationId xmlns:a16="http://schemas.microsoft.com/office/drawing/2014/main" id="{6F68E59A-0AEF-A840-2E85-E8F7A43DE469}"/>
              </a:ext>
            </a:extLst>
          </p:cNvPr>
          <p:cNvSpPr txBox="1"/>
          <p:nvPr/>
        </p:nvSpPr>
        <p:spPr>
          <a:xfrm>
            <a:off x="899160" y="16459200"/>
            <a:ext cx="13188790" cy="13018949"/>
          </a:xfrm>
          <a:prstGeom prst="rect">
            <a:avLst/>
          </a:prstGeom>
          <a:noFill/>
        </p:spPr>
        <p:txBody>
          <a:bodyPr wrap="square" rtlCol="0">
            <a:spAutoFit/>
          </a:bodyPr>
          <a:lstStyle/>
          <a:p>
            <a:pPr marL="571500" lvl="0" indent="-571500" fontAlgn="auto">
              <a:spcBef>
                <a:spcPts val="0"/>
              </a:spcBef>
              <a:spcAft>
                <a:spcPts val="0"/>
              </a:spcAft>
              <a:buFont typeface="Arial" panose="020B0604020202020204" pitchFamily="34" charset="0"/>
              <a:buChar char="•"/>
              <a:defRPr/>
            </a:pPr>
            <a:r>
              <a:rPr lang="en-US" sz="4000" dirty="0"/>
              <a:t>Lack of knowledge of the varying phenotypic  presentations of SPS as well as reduced awareness of the condition hinders timely diagnosis.</a:t>
            </a:r>
            <a:endParaRPr lang="en-US" sz="4000" baseline="30000" dirty="0"/>
          </a:p>
          <a:p>
            <a:pPr marL="571500" lvl="0" indent="-571500" fontAlgn="auto">
              <a:spcBef>
                <a:spcPts val="0"/>
              </a:spcBef>
              <a:spcAft>
                <a:spcPts val="0"/>
              </a:spcAft>
              <a:buFont typeface="Arial" panose="020B0604020202020204" pitchFamily="34" charset="0"/>
              <a:buChar char="•"/>
              <a:defRPr/>
            </a:pPr>
            <a:r>
              <a:rPr lang="en-US" sz="4000" dirty="0"/>
              <a:t>Due to the heterogeneous nature and slow evolution of this disease, diagnosis is often delayed, and patients are often initially misdiagnosed.</a:t>
            </a:r>
          </a:p>
          <a:p>
            <a:pPr marL="571500" lvl="0" indent="-571500" fontAlgn="auto">
              <a:spcBef>
                <a:spcPts val="0"/>
              </a:spcBef>
              <a:spcAft>
                <a:spcPts val="0"/>
              </a:spcAft>
              <a:buFont typeface="Arial" panose="020B0604020202020204" pitchFamily="34" charset="0"/>
              <a:buChar char="•"/>
              <a:defRPr/>
            </a:pPr>
            <a:r>
              <a:rPr lang="en-US" sz="4000" dirty="0"/>
              <a:t>Early diagnosis and treatment is critical to mitigate the development of potentially irreversible disability, as earlier treatment initiation has been shown to be associated with improvement or stabilization of disease course.</a:t>
            </a:r>
            <a:endParaRPr lang="en-US" sz="4000" baseline="30000" dirty="0"/>
          </a:p>
          <a:p>
            <a:pPr marL="571500" lvl="0" indent="-571500" fontAlgn="auto">
              <a:spcBef>
                <a:spcPts val="0"/>
              </a:spcBef>
              <a:spcAft>
                <a:spcPts val="0"/>
              </a:spcAft>
              <a:buFont typeface="Arial" panose="020B0604020202020204" pitchFamily="34" charset="0"/>
              <a:buChar char="•"/>
              <a:defRPr/>
            </a:pPr>
            <a:r>
              <a:rPr lang="en-US" sz="4000" dirty="0"/>
              <a:t>In this patient, timely diagnosis was challenging as her symptoms of SPS were often overshadowed by more acute cardiopulmonary symptoms. Unfortunately, lack of timely diagnosis in this patient delayed treatment initiation until she was already experiencing significant disabling symptoms from her disease.</a:t>
            </a:r>
          </a:p>
          <a:p>
            <a:pPr marL="571500" lvl="0" indent="-571500" fontAlgn="auto">
              <a:spcBef>
                <a:spcPts val="0"/>
              </a:spcBef>
              <a:spcAft>
                <a:spcPts val="0"/>
              </a:spcAft>
              <a:buFont typeface="Arial" panose="020B0604020202020204" pitchFamily="34" charset="0"/>
              <a:buChar char="•"/>
              <a:defRPr/>
            </a:pPr>
            <a:r>
              <a:rPr lang="en-US" sz="4000" dirty="0"/>
              <a:t>This case report highlights the importance of looking beyond an acute issue when a person has a chronic unexplained symptom. We hope to add to the breadth of knowledge available on this rare condition and broaden perspectives on unique presentations of this disorder.</a:t>
            </a:r>
          </a:p>
        </p:txBody>
      </p:sp>
      <p:pic>
        <p:nvPicPr>
          <p:cNvPr id="25" name="Picture 24">
            <a:extLst>
              <a:ext uri="{FF2B5EF4-FFF2-40B4-BE49-F238E27FC236}">
                <a16:creationId xmlns:a16="http://schemas.microsoft.com/office/drawing/2014/main" id="{DE46DA33-2492-A62D-53AC-A4804680B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161" y="615692"/>
            <a:ext cx="6632071" cy="3719671"/>
          </a:xfrm>
          <a:prstGeom prst="rect">
            <a:avLst/>
          </a:prstGeom>
          <a:solidFill>
            <a:schemeClr val="bg1"/>
          </a:solidFill>
        </p:spPr>
      </p:pic>
    </p:spTree>
    <p:extLst>
      <p:ext uri="{BB962C8B-B14F-4D97-AF65-F5344CB8AC3E}">
        <p14:creationId xmlns:p14="http://schemas.microsoft.com/office/powerpoint/2010/main" val="1452917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24978</TotalTime>
  <Words>905</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Graduate</dc:creator>
  <cp:lastModifiedBy>Rumsey, Renee</cp:lastModifiedBy>
  <cp:revision>203</cp:revision>
  <cp:lastPrinted>2017-02-02T17:44:21Z</cp:lastPrinted>
  <dcterms:created xsi:type="dcterms:W3CDTF">2012-09-11T19:00:53Z</dcterms:created>
  <dcterms:modified xsi:type="dcterms:W3CDTF">2026-03-23T20:37:02Z</dcterms:modified>
</cp:coreProperties>
</file>