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4"/>
  </p:notesMasterIdLst>
  <p:handoutMasterIdLst>
    <p:handoutMasterId r:id="rId5"/>
  </p:handoutMasterIdLst>
  <p:sldIdLst>
    <p:sldId id="256" r:id="rId3"/>
  </p:sldIdLst>
  <p:sldSz cx="29260800" cy="32918400"/>
  <p:notesSz cx="6858000" cy="9144000"/>
  <p:defaultTextStyle>
    <a:defPPr>
      <a:defRPr lang="en-US"/>
    </a:defPPr>
    <a:lvl1pPr marL="0" algn="l" defTabSz="3686472" rtl="0" eaLnBrk="1" latinLnBrk="0" hangingPunct="1">
      <a:defRPr sz="7257" kern="1200">
        <a:solidFill>
          <a:schemeClr val="tx1"/>
        </a:solidFill>
        <a:latin typeface="+mn-lt"/>
        <a:ea typeface="+mn-ea"/>
        <a:cs typeface="+mn-cs"/>
      </a:defRPr>
    </a:lvl1pPr>
    <a:lvl2pPr marL="1843236" algn="l" defTabSz="3686472" rtl="0" eaLnBrk="1" latinLnBrk="0" hangingPunct="1">
      <a:defRPr sz="7257" kern="1200">
        <a:solidFill>
          <a:schemeClr val="tx1"/>
        </a:solidFill>
        <a:latin typeface="+mn-lt"/>
        <a:ea typeface="+mn-ea"/>
        <a:cs typeface="+mn-cs"/>
      </a:defRPr>
    </a:lvl2pPr>
    <a:lvl3pPr marL="3686472" algn="l" defTabSz="3686472" rtl="0" eaLnBrk="1" latinLnBrk="0" hangingPunct="1">
      <a:defRPr sz="7257" kern="1200">
        <a:solidFill>
          <a:schemeClr val="tx1"/>
        </a:solidFill>
        <a:latin typeface="+mn-lt"/>
        <a:ea typeface="+mn-ea"/>
        <a:cs typeface="+mn-cs"/>
      </a:defRPr>
    </a:lvl3pPr>
    <a:lvl4pPr marL="5529708" algn="l" defTabSz="3686472" rtl="0" eaLnBrk="1" latinLnBrk="0" hangingPunct="1">
      <a:defRPr sz="7257" kern="1200">
        <a:solidFill>
          <a:schemeClr val="tx1"/>
        </a:solidFill>
        <a:latin typeface="+mn-lt"/>
        <a:ea typeface="+mn-ea"/>
        <a:cs typeface="+mn-cs"/>
      </a:defRPr>
    </a:lvl4pPr>
    <a:lvl5pPr marL="7372943" algn="l" defTabSz="3686472" rtl="0" eaLnBrk="1" latinLnBrk="0" hangingPunct="1">
      <a:defRPr sz="7257" kern="1200">
        <a:solidFill>
          <a:schemeClr val="tx1"/>
        </a:solidFill>
        <a:latin typeface="+mn-lt"/>
        <a:ea typeface="+mn-ea"/>
        <a:cs typeface="+mn-cs"/>
      </a:defRPr>
    </a:lvl5pPr>
    <a:lvl6pPr marL="9216179" algn="l" defTabSz="3686472" rtl="0" eaLnBrk="1" latinLnBrk="0" hangingPunct="1">
      <a:defRPr sz="7257" kern="1200">
        <a:solidFill>
          <a:schemeClr val="tx1"/>
        </a:solidFill>
        <a:latin typeface="+mn-lt"/>
        <a:ea typeface="+mn-ea"/>
        <a:cs typeface="+mn-cs"/>
      </a:defRPr>
    </a:lvl6pPr>
    <a:lvl7pPr marL="11059414" algn="l" defTabSz="3686472" rtl="0" eaLnBrk="1" latinLnBrk="0" hangingPunct="1">
      <a:defRPr sz="7257" kern="1200">
        <a:solidFill>
          <a:schemeClr val="tx1"/>
        </a:solidFill>
        <a:latin typeface="+mn-lt"/>
        <a:ea typeface="+mn-ea"/>
        <a:cs typeface="+mn-cs"/>
      </a:defRPr>
    </a:lvl7pPr>
    <a:lvl8pPr marL="12902651" algn="l" defTabSz="3686472" rtl="0" eaLnBrk="1" latinLnBrk="0" hangingPunct="1">
      <a:defRPr sz="7257" kern="1200">
        <a:solidFill>
          <a:schemeClr val="tx1"/>
        </a:solidFill>
        <a:latin typeface="+mn-lt"/>
        <a:ea typeface="+mn-ea"/>
        <a:cs typeface="+mn-cs"/>
      </a:defRPr>
    </a:lvl8pPr>
    <a:lvl9pPr marL="14745886" algn="l" defTabSz="3686472" rtl="0" eaLnBrk="1" latinLnBrk="0" hangingPunct="1">
      <a:defRPr sz="725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921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A4"/>
    <a:srgbClr val="C9F2FF"/>
    <a:srgbClr val="461D7C"/>
    <a:srgbClr val="9FE8FF"/>
    <a:srgbClr val="B78B0E"/>
    <a:srgbClr val="FDD023"/>
    <a:srgbClr val="2A0C5A"/>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226" autoAdjust="0"/>
  </p:normalViewPr>
  <p:slideViewPr>
    <p:cSldViewPr snapToGrid="0">
      <p:cViewPr>
        <p:scale>
          <a:sx n="40" d="100"/>
          <a:sy n="40" d="100"/>
        </p:scale>
        <p:origin x="78" y="84"/>
      </p:cViewPr>
      <p:guideLst>
        <p:guide orient="horz" pos="10368"/>
        <p:guide pos="9216"/>
      </p:guideLst>
    </p:cSldViewPr>
  </p:slideViewPr>
  <p:notesTextViewPr>
    <p:cViewPr>
      <p:scale>
        <a:sx n="1" d="1"/>
        <a:sy n="1" d="1"/>
      </p:scale>
      <p:origin x="0" y="0"/>
    </p:cViewPr>
  </p:notesTextViewPr>
  <p:notesViewPr>
    <p:cSldViewPr snapToGrid="0" showGuides="1">
      <p:cViewPr varScale="1">
        <p:scale>
          <a:sx n="69" d="100"/>
          <a:sy n="69" d="100"/>
        </p:scale>
        <p:origin x="270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m, Amjila" userId="dabd4aef-129c-443c-a3a7-c1636979d71f" providerId="ADAL" clId="{7E4672D0-9954-4FCD-ADEF-3812408AE16F}"/>
    <pc:docChg chg="undo custSel modSld modMainMaster modNotesMaster modHandout">
      <pc:chgData name="Bam, Amjila" userId="dabd4aef-129c-443c-a3a7-c1636979d71f" providerId="ADAL" clId="{7E4672D0-9954-4FCD-ADEF-3812408AE16F}" dt="2026-04-07T02:48:26.341" v="895" actId="20577"/>
      <pc:docMkLst>
        <pc:docMk/>
      </pc:docMkLst>
      <pc:sldChg chg="addSp delSp modSp mod modNotes">
        <pc:chgData name="Bam, Amjila" userId="dabd4aef-129c-443c-a3a7-c1636979d71f" providerId="ADAL" clId="{7E4672D0-9954-4FCD-ADEF-3812408AE16F}" dt="2026-04-07T02:48:26.341" v="895" actId="20577"/>
        <pc:sldMkLst>
          <pc:docMk/>
          <pc:sldMk cId="931198942" sldId="256"/>
        </pc:sldMkLst>
        <pc:spChg chg="add mod">
          <ac:chgData name="Bam, Amjila" userId="dabd4aef-129c-443c-a3a7-c1636979d71f" providerId="ADAL" clId="{7E4672D0-9954-4FCD-ADEF-3812408AE16F}" dt="2026-04-03T23:22:47.620" v="60" actId="14100"/>
          <ac:spMkLst>
            <pc:docMk/>
            <pc:sldMk cId="931198942" sldId="256"/>
            <ac:spMk id="3" creationId="{70C0C9F0-6F95-AD36-5690-90795B5E51D5}"/>
          </ac:spMkLst>
        </pc:spChg>
        <pc:spChg chg="mod">
          <ac:chgData name="Bam, Amjila" userId="dabd4aef-129c-443c-a3a7-c1636979d71f" providerId="ADAL" clId="{7E4672D0-9954-4FCD-ADEF-3812408AE16F}" dt="2026-04-04T03:04:40.235" v="808" actId="20577"/>
          <ac:spMkLst>
            <pc:docMk/>
            <pc:sldMk cId="931198942" sldId="256"/>
            <ac:spMk id="4" creationId="{82FA4615-F8B3-7A8E-735D-6F3D7B411332}"/>
          </ac:spMkLst>
        </pc:spChg>
        <pc:spChg chg="mod">
          <ac:chgData name="Bam, Amjila" userId="dabd4aef-129c-443c-a3a7-c1636979d71f" providerId="ADAL" clId="{7E4672D0-9954-4FCD-ADEF-3812408AE16F}" dt="2026-04-04T03:00:35.642" v="790" actId="1076"/>
          <ac:spMkLst>
            <pc:docMk/>
            <pc:sldMk cId="931198942" sldId="256"/>
            <ac:spMk id="6" creationId="{00000000-0000-0000-0000-000000000000}"/>
          </ac:spMkLst>
        </pc:spChg>
        <pc:spChg chg="mod">
          <ac:chgData name="Bam, Amjila" userId="dabd4aef-129c-443c-a3a7-c1636979d71f" providerId="ADAL" clId="{7E4672D0-9954-4FCD-ADEF-3812408AE16F}" dt="2026-04-04T03:05:54.919" v="812" actId="2711"/>
          <ac:spMkLst>
            <pc:docMk/>
            <pc:sldMk cId="931198942" sldId="256"/>
            <ac:spMk id="7" creationId="{00000000-0000-0000-0000-000000000000}"/>
          </ac:spMkLst>
        </pc:spChg>
        <pc:spChg chg="mod">
          <ac:chgData name="Bam, Amjila" userId="dabd4aef-129c-443c-a3a7-c1636979d71f" providerId="ADAL" clId="{7E4672D0-9954-4FCD-ADEF-3812408AE16F}" dt="2026-04-04T03:05:47.792" v="811" actId="2711"/>
          <ac:spMkLst>
            <pc:docMk/>
            <pc:sldMk cId="931198942" sldId="256"/>
            <ac:spMk id="9" creationId="{00000000-0000-0000-0000-000000000000}"/>
          </ac:spMkLst>
        </pc:spChg>
        <pc:spChg chg="mod">
          <ac:chgData name="Bam, Amjila" userId="dabd4aef-129c-443c-a3a7-c1636979d71f" providerId="ADAL" clId="{7E4672D0-9954-4FCD-ADEF-3812408AE16F}" dt="2026-04-04T02:44:44.118" v="684" actId="255"/>
          <ac:spMkLst>
            <pc:docMk/>
            <pc:sldMk cId="931198942" sldId="256"/>
            <ac:spMk id="10" creationId="{7AEDFAC7-28E6-705E-B72C-20B5FA144185}"/>
          </ac:spMkLst>
        </pc:spChg>
        <pc:spChg chg="mod">
          <ac:chgData name="Bam, Amjila" userId="dabd4aef-129c-443c-a3a7-c1636979d71f" providerId="ADAL" clId="{7E4672D0-9954-4FCD-ADEF-3812408AE16F}" dt="2026-04-04T03:06:24.423" v="815" actId="2711"/>
          <ac:spMkLst>
            <pc:docMk/>
            <pc:sldMk cId="931198942" sldId="256"/>
            <ac:spMk id="11" creationId="{BBC10575-C37B-5D53-0D43-E9886390B923}"/>
          </ac:spMkLst>
        </pc:spChg>
        <pc:spChg chg="add mod">
          <ac:chgData name="Bam, Amjila" userId="dabd4aef-129c-443c-a3a7-c1636979d71f" providerId="ADAL" clId="{7E4672D0-9954-4FCD-ADEF-3812408AE16F}" dt="2026-04-04T03:14:10.540" v="833" actId="14100"/>
          <ac:spMkLst>
            <pc:docMk/>
            <pc:sldMk cId="931198942" sldId="256"/>
            <ac:spMk id="12" creationId="{1EBA2F35-0EAD-5491-A1CC-D029D0ACA3F5}"/>
          </ac:spMkLst>
        </pc:spChg>
        <pc:spChg chg="mod">
          <ac:chgData name="Bam, Amjila" userId="dabd4aef-129c-443c-a3a7-c1636979d71f" providerId="ADAL" clId="{7E4672D0-9954-4FCD-ADEF-3812408AE16F}" dt="2026-04-03T23:24:09.361" v="72"/>
          <ac:spMkLst>
            <pc:docMk/>
            <pc:sldMk cId="931198942" sldId="256"/>
            <ac:spMk id="16" creationId="{C684DE86-1E7C-0BA8-2991-460BDE081336}"/>
          </ac:spMkLst>
        </pc:spChg>
        <pc:spChg chg="add mod">
          <ac:chgData name="Bam, Amjila" userId="dabd4aef-129c-443c-a3a7-c1636979d71f" providerId="ADAL" clId="{7E4672D0-9954-4FCD-ADEF-3812408AE16F}" dt="2026-04-04T03:07:36.571" v="822" actId="1076"/>
          <ac:spMkLst>
            <pc:docMk/>
            <pc:sldMk cId="931198942" sldId="256"/>
            <ac:spMk id="19" creationId="{CE83D766-8B7A-D740-7BCC-E375F6B70E93}"/>
          </ac:spMkLst>
        </pc:spChg>
        <pc:spChg chg="mod">
          <ac:chgData name="Bam, Amjila" userId="dabd4aef-129c-443c-a3a7-c1636979d71f" providerId="ADAL" clId="{7E4672D0-9954-4FCD-ADEF-3812408AE16F}" dt="2026-04-03T23:12:12.412" v="2"/>
          <ac:spMkLst>
            <pc:docMk/>
            <pc:sldMk cId="931198942" sldId="256"/>
            <ac:spMk id="22" creationId="{00000000-0000-0000-0000-000000000000}"/>
          </ac:spMkLst>
        </pc:spChg>
        <pc:spChg chg="mod">
          <ac:chgData name="Bam, Amjila" userId="dabd4aef-129c-443c-a3a7-c1636979d71f" providerId="ADAL" clId="{7E4672D0-9954-4FCD-ADEF-3812408AE16F}" dt="2026-04-04T03:06:05.116" v="813" actId="2711"/>
          <ac:spMkLst>
            <pc:docMk/>
            <pc:sldMk cId="931198942" sldId="256"/>
            <ac:spMk id="24" creationId="{00000000-0000-0000-0000-000000000000}"/>
          </ac:spMkLst>
        </pc:spChg>
        <pc:spChg chg="add mod">
          <ac:chgData name="Bam, Amjila" userId="dabd4aef-129c-443c-a3a7-c1636979d71f" providerId="ADAL" clId="{7E4672D0-9954-4FCD-ADEF-3812408AE16F}" dt="2026-04-04T03:06:15.208" v="814" actId="2711"/>
          <ac:spMkLst>
            <pc:docMk/>
            <pc:sldMk cId="931198942" sldId="256"/>
            <ac:spMk id="25" creationId="{C6540699-73EB-5ECE-1B9B-A7399FE6959F}"/>
          </ac:spMkLst>
        </pc:spChg>
        <pc:spChg chg="mod">
          <ac:chgData name="Bam, Amjila" userId="dabd4aef-129c-443c-a3a7-c1636979d71f" providerId="ADAL" clId="{7E4672D0-9954-4FCD-ADEF-3812408AE16F}" dt="2026-04-04T03:05:18.042" v="809" actId="2711"/>
          <ac:spMkLst>
            <pc:docMk/>
            <pc:sldMk cId="931198942" sldId="256"/>
            <ac:spMk id="33" creationId="{54159566-7E0E-10D8-3DE5-B595AA48801D}"/>
          </ac:spMkLst>
        </pc:spChg>
        <pc:spChg chg="mod">
          <ac:chgData name="Bam, Amjila" userId="dabd4aef-129c-443c-a3a7-c1636979d71f" providerId="ADAL" clId="{7E4672D0-9954-4FCD-ADEF-3812408AE16F}" dt="2026-04-04T02:59:42.131" v="781"/>
          <ac:spMkLst>
            <pc:docMk/>
            <pc:sldMk cId="931198942" sldId="256"/>
            <ac:spMk id="36" creationId="{5DF68696-D445-23EF-9F18-BEB01492D94D}"/>
          </ac:spMkLst>
        </pc:spChg>
        <pc:spChg chg="add mod">
          <ac:chgData name="Bam, Amjila" userId="dabd4aef-129c-443c-a3a7-c1636979d71f" providerId="ADAL" clId="{7E4672D0-9954-4FCD-ADEF-3812408AE16F}" dt="2026-04-04T02:57:29.049" v="768" actId="1076"/>
          <ac:spMkLst>
            <pc:docMk/>
            <pc:sldMk cId="931198942" sldId="256"/>
            <ac:spMk id="50" creationId="{5B18D4C8-DC5D-6120-E736-795A5EEB627E}"/>
          </ac:spMkLst>
        </pc:spChg>
        <pc:spChg chg="mod">
          <ac:chgData name="Bam, Amjila" userId="dabd4aef-129c-443c-a3a7-c1636979d71f" providerId="ADAL" clId="{7E4672D0-9954-4FCD-ADEF-3812408AE16F}" dt="2026-04-04T03:05:18.042" v="809" actId="2711"/>
          <ac:spMkLst>
            <pc:docMk/>
            <pc:sldMk cId="931198942" sldId="256"/>
            <ac:spMk id="51" creationId="{90F15BC8-24BD-4FEE-8D44-EE3D48B52442}"/>
          </ac:spMkLst>
        </pc:spChg>
        <pc:spChg chg="mod">
          <ac:chgData name="Bam, Amjila" userId="dabd4aef-129c-443c-a3a7-c1636979d71f" providerId="ADAL" clId="{7E4672D0-9954-4FCD-ADEF-3812408AE16F}" dt="2026-04-04T03:01:32.133" v="801" actId="5793"/>
          <ac:spMkLst>
            <pc:docMk/>
            <pc:sldMk cId="931198942" sldId="256"/>
            <ac:spMk id="52" creationId="{6C71AAD4-83E3-A1EF-2C06-278CC3898F2A}"/>
          </ac:spMkLst>
        </pc:spChg>
        <pc:spChg chg="add mod">
          <ac:chgData name="Bam, Amjila" userId="dabd4aef-129c-443c-a3a7-c1636979d71f" providerId="ADAL" clId="{7E4672D0-9954-4FCD-ADEF-3812408AE16F}" dt="2026-04-04T03:06:34.601" v="816" actId="2711"/>
          <ac:spMkLst>
            <pc:docMk/>
            <pc:sldMk cId="931198942" sldId="256"/>
            <ac:spMk id="53" creationId="{6173821D-30CA-3708-24C1-283CAEF43148}"/>
          </ac:spMkLst>
        </pc:spChg>
        <pc:spChg chg="add mod">
          <ac:chgData name="Bam, Amjila" userId="dabd4aef-129c-443c-a3a7-c1636979d71f" providerId="ADAL" clId="{7E4672D0-9954-4FCD-ADEF-3812408AE16F}" dt="2026-04-04T02:57:14.280" v="765" actId="1076"/>
          <ac:spMkLst>
            <pc:docMk/>
            <pc:sldMk cId="931198942" sldId="256"/>
            <ac:spMk id="54" creationId="{77656B2F-B260-1011-D1AA-1CF2E1448AF0}"/>
          </ac:spMkLst>
        </pc:spChg>
        <pc:spChg chg="add mod">
          <ac:chgData name="Bam, Amjila" userId="dabd4aef-129c-443c-a3a7-c1636979d71f" providerId="ADAL" clId="{7E4672D0-9954-4FCD-ADEF-3812408AE16F}" dt="2026-04-04T03:07:10.512" v="820" actId="14100"/>
          <ac:spMkLst>
            <pc:docMk/>
            <pc:sldMk cId="931198942" sldId="256"/>
            <ac:spMk id="55" creationId="{035E570C-8F88-D50D-E24A-4158FF35FFFF}"/>
          </ac:spMkLst>
        </pc:spChg>
        <pc:spChg chg="add mod">
          <ac:chgData name="Bam, Amjila" userId="dabd4aef-129c-443c-a3a7-c1636979d71f" providerId="ADAL" clId="{7E4672D0-9954-4FCD-ADEF-3812408AE16F}" dt="2026-04-04T03:00:00.465" v="786" actId="14100"/>
          <ac:spMkLst>
            <pc:docMk/>
            <pc:sldMk cId="931198942" sldId="256"/>
            <ac:spMk id="58" creationId="{00ABE9B0-62E5-8FBF-90CA-C3E6B0AFB422}"/>
          </ac:spMkLst>
        </pc:spChg>
        <pc:spChg chg="add mod">
          <ac:chgData name="Bam, Amjila" userId="dabd4aef-129c-443c-a3a7-c1636979d71f" providerId="ADAL" clId="{7E4672D0-9954-4FCD-ADEF-3812408AE16F}" dt="2026-04-04T03:07:20.338" v="821" actId="14100"/>
          <ac:spMkLst>
            <pc:docMk/>
            <pc:sldMk cId="931198942" sldId="256"/>
            <ac:spMk id="59" creationId="{2E76052D-579A-A6A9-8FCD-819EAB84D213}"/>
          </ac:spMkLst>
        </pc:spChg>
        <pc:spChg chg="mod">
          <ac:chgData name="Bam, Amjila" userId="dabd4aef-129c-443c-a3a7-c1636979d71f" providerId="ADAL" clId="{7E4672D0-9954-4FCD-ADEF-3812408AE16F}" dt="2026-04-04T03:05:41.786" v="810" actId="2711"/>
          <ac:spMkLst>
            <pc:docMk/>
            <pc:sldMk cId="931198942" sldId="256"/>
            <ac:spMk id="67" creationId="{00000000-0000-0000-0000-000000000000}"/>
          </ac:spMkLst>
        </pc:spChg>
        <pc:spChg chg="mod">
          <ac:chgData name="Bam, Amjila" userId="dabd4aef-129c-443c-a3a7-c1636979d71f" providerId="ADAL" clId="{7E4672D0-9954-4FCD-ADEF-3812408AE16F}" dt="2026-04-04T03:05:18.042" v="809" actId="2711"/>
          <ac:spMkLst>
            <pc:docMk/>
            <pc:sldMk cId="931198942" sldId="256"/>
            <ac:spMk id="70" creationId="{00000000-0000-0000-0000-000000000000}"/>
          </ac:spMkLst>
        </pc:spChg>
        <pc:spChg chg="add mod">
          <ac:chgData name="Bam, Amjila" userId="dabd4aef-129c-443c-a3a7-c1636979d71f" providerId="ADAL" clId="{7E4672D0-9954-4FCD-ADEF-3812408AE16F}" dt="2026-04-04T03:20:03.030" v="893" actId="113"/>
          <ac:spMkLst>
            <pc:docMk/>
            <pc:sldMk cId="931198942" sldId="256"/>
            <ac:spMk id="72" creationId="{DC31D643-37EA-54E6-B48F-C2C9D37AF9A9}"/>
          </ac:spMkLst>
        </pc:spChg>
        <pc:graphicFrameChg chg="add mod modGraphic">
          <ac:chgData name="Bam, Amjila" userId="dabd4aef-129c-443c-a3a7-c1636979d71f" providerId="ADAL" clId="{7E4672D0-9954-4FCD-ADEF-3812408AE16F}" dt="2026-04-07T02:48:26.341" v="895" actId="20577"/>
          <ac:graphicFrameMkLst>
            <pc:docMk/>
            <pc:sldMk cId="931198942" sldId="256"/>
            <ac:graphicFrameMk id="39" creationId="{2E998C66-5563-EC42-F76A-49B70319F747}"/>
          </ac:graphicFrameMkLst>
        </pc:graphicFrameChg>
        <pc:graphicFrameChg chg="add mod modGraphic">
          <ac:chgData name="Bam, Amjila" userId="dabd4aef-129c-443c-a3a7-c1636979d71f" providerId="ADAL" clId="{7E4672D0-9954-4FCD-ADEF-3812408AE16F}" dt="2026-04-04T02:56:48.369" v="763" actId="14100"/>
          <ac:graphicFrameMkLst>
            <pc:docMk/>
            <pc:sldMk cId="931198942" sldId="256"/>
            <ac:graphicFrameMk id="43" creationId="{D6C0079B-2E82-F5C3-3567-27A2F769A980}"/>
          </ac:graphicFrameMkLst>
        </pc:graphicFrameChg>
        <pc:picChg chg="add mod">
          <ac:chgData name="Bam, Amjila" userId="dabd4aef-129c-443c-a3a7-c1636979d71f" providerId="ADAL" clId="{7E4672D0-9954-4FCD-ADEF-3812408AE16F}" dt="2026-04-03T23:15:38.394" v="10" actId="1076"/>
          <ac:picMkLst>
            <pc:docMk/>
            <pc:sldMk cId="931198942" sldId="256"/>
            <ac:picMk id="2" creationId="{00000000-0000-0000-0000-000000000000}"/>
          </ac:picMkLst>
        </pc:picChg>
        <pc:picChg chg="add mod">
          <ac:chgData name="Bam, Amjila" userId="dabd4aef-129c-443c-a3a7-c1636979d71f" providerId="ADAL" clId="{7E4672D0-9954-4FCD-ADEF-3812408AE16F}" dt="2026-04-04T03:18:01.222" v="852" actId="1076"/>
          <ac:picMkLst>
            <pc:docMk/>
            <pc:sldMk cId="931198942" sldId="256"/>
            <ac:picMk id="71" creationId="{359D86AB-F805-CACE-6581-1184A841776C}"/>
          </ac:picMkLst>
        </pc:picChg>
      </pc:sldChg>
      <pc:sldMasterChg chg="modSp modSldLayout">
        <pc:chgData name="Bam, Amjila" userId="dabd4aef-129c-443c-a3a7-c1636979d71f" providerId="ADAL" clId="{7E4672D0-9954-4FCD-ADEF-3812408AE16F}" dt="2026-04-03T23:13:04.494" v="3"/>
        <pc:sldMasterMkLst>
          <pc:docMk/>
          <pc:sldMasterMk cId="2508807471" sldId="2147483660"/>
        </pc:sldMasterMkLst>
        <pc:spChg chg="mod">
          <ac:chgData name="Bam, Amjila" userId="dabd4aef-129c-443c-a3a7-c1636979d71f" providerId="ADAL" clId="{7E4672D0-9954-4FCD-ADEF-3812408AE16F}" dt="2026-04-03T23:13:04.494" v="3"/>
          <ac:spMkLst>
            <pc:docMk/>
            <pc:sldMasterMk cId="2508807471" sldId="2147483660"/>
            <ac:spMk id="2"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3"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4"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5"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6"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7" creationId="{00000000-0000-0000-0000-000000000000}"/>
          </ac:spMkLst>
        </pc:spChg>
        <pc:spChg chg="mod">
          <ac:chgData name="Bam, Amjila" userId="dabd4aef-129c-443c-a3a7-c1636979d71f" providerId="ADAL" clId="{7E4672D0-9954-4FCD-ADEF-3812408AE16F}" dt="2026-04-03T23:13:04.494" v="3"/>
          <ac:spMkLst>
            <pc:docMk/>
            <pc:sldMasterMk cId="2508807471" sldId="2147483660"/>
            <ac:spMk id="8" creationId="{00000000-0000-0000-0000-000000000000}"/>
          </ac:spMkLst>
        </pc:spChg>
        <pc:cxnChg chg="mod">
          <ac:chgData name="Bam, Amjila" userId="dabd4aef-129c-443c-a3a7-c1636979d71f" providerId="ADAL" clId="{7E4672D0-9954-4FCD-ADEF-3812408AE16F}" dt="2026-04-03T23:13:04.494" v="3"/>
          <ac:cxnSpMkLst>
            <pc:docMk/>
            <pc:sldMasterMk cId="2508807471" sldId="2147483660"/>
            <ac:cxnSpMk id="9" creationId="{00000000-0000-0000-0000-000000000000}"/>
          </ac:cxnSpMkLst>
        </pc:cxnChg>
        <pc:sldLayoutChg chg="modSp">
          <pc:chgData name="Bam, Amjila" userId="dabd4aef-129c-443c-a3a7-c1636979d71f" providerId="ADAL" clId="{7E4672D0-9954-4FCD-ADEF-3812408AE16F}" dt="2026-04-03T23:13:04.494" v="3"/>
          <pc:sldLayoutMkLst>
            <pc:docMk/>
            <pc:sldMasterMk cId="2508807471" sldId="2147483660"/>
            <pc:sldLayoutMk cId="145907722" sldId="2147483672"/>
          </pc:sldLayoutMkLst>
          <pc:spChg chg="mod">
            <ac:chgData name="Bam, Amjila" userId="dabd4aef-129c-443c-a3a7-c1636979d71f" providerId="ADAL" clId="{7E4672D0-9954-4FCD-ADEF-3812408AE16F}" dt="2026-04-03T23:13:04.494" v="3"/>
            <ac:spMkLst>
              <pc:docMk/>
              <pc:sldMasterMk cId="2508807471" sldId="2147483660"/>
              <pc:sldLayoutMk cId="145907722" sldId="2147483672"/>
              <ac:spMk id="7"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9"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20"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21"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27"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29"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32"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37"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38" creationId="{00000000-0000-0000-0000-000000000000}"/>
            </ac:spMkLst>
          </pc:spChg>
          <pc:spChg chg="mod">
            <ac:chgData name="Bam, Amjila" userId="dabd4aef-129c-443c-a3a7-c1636979d71f" providerId="ADAL" clId="{7E4672D0-9954-4FCD-ADEF-3812408AE16F}" dt="2026-04-03T23:13:04.494" v="3"/>
            <ac:spMkLst>
              <pc:docMk/>
              <pc:sldMasterMk cId="2508807471" sldId="2147483660"/>
              <pc:sldLayoutMk cId="145907722" sldId="2147483672"/>
              <ac:spMk id="39" creationId="{00000000-0000-0000-0000-000000000000}"/>
            </ac:spMkLst>
          </pc:spChg>
        </pc:sldLayoutChg>
      </pc:sldMasterChg>
    </pc:docChg>
  </pc:docChgLst>
  <pc:docChgLst>
    <pc:chgData name="Bam, Amjila" userId="dabd4aef-129c-443c-a3a7-c1636979d71f" providerId="ADAL" clId="{4F907AD8-862C-412B-BF7F-3DDED8BE825B}"/>
    <pc:docChg chg="undo custSel modSld">
      <pc:chgData name="Bam, Amjila" userId="dabd4aef-129c-443c-a3a7-c1636979d71f" providerId="ADAL" clId="{4F907AD8-862C-412B-BF7F-3DDED8BE825B}" dt="2026-03-29T05:15:57.427" v="485" actId="20577"/>
      <pc:docMkLst>
        <pc:docMk/>
      </pc:docMkLst>
      <pc:sldChg chg="addSp delSp modSp mod">
        <pc:chgData name="Bam, Amjila" userId="dabd4aef-129c-443c-a3a7-c1636979d71f" providerId="ADAL" clId="{4F907AD8-862C-412B-BF7F-3DDED8BE825B}" dt="2026-03-29T05:15:57.427" v="485" actId="20577"/>
        <pc:sldMkLst>
          <pc:docMk/>
          <pc:sldMk cId="931198942" sldId="256"/>
        </pc:sldMkLst>
        <pc:spChg chg="mod">
          <ac:chgData name="Bam, Amjila" userId="dabd4aef-129c-443c-a3a7-c1636979d71f" providerId="ADAL" clId="{4F907AD8-862C-412B-BF7F-3DDED8BE825B}" dt="2026-03-29T05:07:13.667" v="443" actId="113"/>
          <ac:spMkLst>
            <pc:docMk/>
            <pc:sldMk cId="931198942" sldId="256"/>
            <ac:spMk id="4" creationId="{82FA4615-F8B3-7A8E-735D-6F3D7B411332}"/>
          </ac:spMkLst>
        </pc:spChg>
        <pc:spChg chg="mod">
          <ac:chgData name="Bam, Amjila" userId="dabd4aef-129c-443c-a3a7-c1636979d71f" providerId="ADAL" clId="{4F907AD8-862C-412B-BF7F-3DDED8BE825B}" dt="2026-03-29T05:03:51.644" v="358" actId="27636"/>
          <ac:spMkLst>
            <pc:docMk/>
            <pc:sldMk cId="931198942" sldId="256"/>
            <ac:spMk id="6" creationId="{00000000-0000-0000-0000-000000000000}"/>
          </ac:spMkLst>
        </pc:spChg>
        <pc:spChg chg="mod">
          <ac:chgData name="Bam, Amjila" userId="dabd4aef-129c-443c-a3a7-c1636979d71f" providerId="ADAL" clId="{4F907AD8-862C-412B-BF7F-3DDED8BE825B}" dt="2026-03-29T05:09:21.708" v="460" actId="1076"/>
          <ac:spMkLst>
            <pc:docMk/>
            <pc:sldMk cId="931198942" sldId="256"/>
            <ac:spMk id="7" creationId="{00000000-0000-0000-0000-000000000000}"/>
          </ac:spMkLst>
        </pc:spChg>
        <pc:spChg chg="mod">
          <ac:chgData name="Bam, Amjila" userId="dabd4aef-129c-443c-a3a7-c1636979d71f" providerId="ADAL" clId="{4F907AD8-862C-412B-BF7F-3DDED8BE825B}" dt="2026-03-29T05:09:05.786" v="457" actId="14100"/>
          <ac:spMkLst>
            <pc:docMk/>
            <pc:sldMk cId="931198942" sldId="256"/>
            <ac:spMk id="9" creationId="{00000000-0000-0000-0000-000000000000}"/>
          </ac:spMkLst>
        </pc:spChg>
        <pc:spChg chg="mod">
          <ac:chgData name="Bam, Amjila" userId="dabd4aef-129c-443c-a3a7-c1636979d71f" providerId="ADAL" clId="{4F907AD8-862C-412B-BF7F-3DDED8BE825B}" dt="2026-03-29T05:15:57.427" v="485" actId="20577"/>
          <ac:spMkLst>
            <pc:docMk/>
            <pc:sldMk cId="931198942" sldId="256"/>
            <ac:spMk id="10" creationId="{7AEDFAC7-28E6-705E-B72C-20B5FA144185}"/>
          </ac:spMkLst>
        </pc:spChg>
        <pc:spChg chg="mod">
          <ac:chgData name="Bam, Amjila" userId="dabd4aef-129c-443c-a3a7-c1636979d71f" providerId="ADAL" clId="{4F907AD8-862C-412B-BF7F-3DDED8BE825B}" dt="2026-03-29T04:36:55.705" v="294" actId="1076"/>
          <ac:spMkLst>
            <pc:docMk/>
            <pc:sldMk cId="931198942" sldId="256"/>
            <ac:spMk id="11" creationId="{BBC10575-C37B-5D53-0D43-E9886390B923}"/>
          </ac:spMkLst>
        </pc:spChg>
        <pc:spChg chg="mod">
          <ac:chgData name="Bam, Amjila" userId="dabd4aef-129c-443c-a3a7-c1636979d71f" providerId="ADAL" clId="{4F907AD8-862C-412B-BF7F-3DDED8BE825B}" dt="2026-03-29T05:04:53.624" v="404" actId="20577"/>
          <ac:spMkLst>
            <pc:docMk/>
            <pc:sldMk cId="931198942" sldId="256"/>
            <ac:spMk id="24" creationId="{00000000-0000-0000-0000-000000000000}"/>
          </ac:spMkLst>
        </pc:spChg>
        <pc:spChg chg="add mod">
          <ac:chgData name="Bam, Amjila" userId="dabd4aef-129c-443c-a3a7-c1636979d71f" providerId="ADAL" clId="{4F907AD8-862C-412B-BF7F-3DDED8BE825B}" dt="2026-03-29T05:09:13.687" v="459" actId="27636"/>
          <ac:spMkLst>
            <pc:docMk/>
            <pc:sldMk cId="931198942" sldId="256"/>
            <ac:spMk id="33" creationId="{54159566-7E0E-10D8-3DE5-B595AA48801D}"/>
          </ac:spMkLst>
        </pc:spChg>
        <pc:spChg chg="add mod">
          <ac:chgData name="Bam, Amjila" userId="dabd4aef-129c-443c-a3a7-c1636979d71f" providerId="ADAL" clId="{4F907AD8-862C-412B-BF7F-3DDED8BE825B}" dt="2026-03-29T05:04:25.887" v="360" actId="114"/>
          <ac:spMkLst>
            <pc:docMk/>
            <pc:sldMk cId="931198942" sldId="256"/>
            <ac:spMk id="36" creationId="{5DF68696-D445-23EF-9F18-BEB01492D94D}"/>
          </ac:spMkLst>
        </pc:spChg>
        <pc:spChg chg="add mod">
          <ac:chgData name="Bam, Amjila" userId="dabd4aef-129c-443c-a3a7-c1636979d71f" providerId="ADAL" clId="{4F907AD8-862C-412B-BF7F-3DDED8BE825B}" dt="2026-03-29T04:35:07.874" v="279" actId="5793"/>
          <ac:spMkLst>
            <pc:docMk/>
            <pc:sldMk cId="931198942" sldId="256"/>
            <ac:spMk id="49" creationId="{7B930C15-4D6A-466E-A449-BE9DABEE6789}"/>
          </ac:spMkLst>
        </pc:spChg>
        <pc:spChg chg="add mod">
          <ac:chgData name="Bam, Amjila" userId="dabd4aef-129c-443c-a3a7-c1636979d71f" providerId="ADAL" clId="{4F907AD8-862C-412B-BF7F-3DDED8BE825B}" dt="2026-03-29T04:39:11.238" v="314" actId="1076"/>
          <ac:spMkLst>
            <pc:docMk/>
            <pc:sldMk cId="931198942" sldId="256"/>
            <ac:spMk id="51" creationId="{90F15BC8-24BD-4FEE-8D44-EE3D48B52442}"/>
          </ac:spMkLst>
        </pc:spChg>
        <pc:spChg chg="add mod">
          <ac:chgData name="Bam, Amjila" userId="dabd4aef-129c-443c-a3a7-c1636979d71f" providerId="ADAL" clId="{4F907AD8-862C-412B-BF7F-3DDED8BE825B}" dt="2026-03-29T04:38:43.803" v="312" actId="113"/>
          <ac:spMkLst>
            <pc:docMk/>
            <pc:sldMk cId="931198942" sldId="256"/>
            <ac:spMk id="52" creationId="{6C71AAD4-83E3-A1EF-2C06-278CC3898F2A}"/>
          </ac:spMkLst>
        </pc:spChg>
        <pc:spChg chg="mod">
          <ac:chgData name="Bam, Amjila" userId="dabd4aef-129c-443c-a3a7-c1636979d71f" providerId="ADAL" clId="{4F907AD8-862C-412B-BF7F-3DDED8BE825B}" dt="2026-03-29T03:41:30.771" v="14" actId="20577"/>
          <ac:spMkLst>
            <pc:docMk/>
            <pc:sldMk cId="931198942" sldId="256"/>
            <ac:spMk id="7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4/16/2026</a:t>
            </a:fld>
            <a:endParaRPr lang="en-US"/>
          </a:p>
        </p:txBody>
      </p:sp>
      <p:sp>
        <p:nvSpPr>
          <p:cNvPr id="4" name="Slide Image Placeholder 3"/>
          <p:cNvSpPr>
            <a:spLocks noGrp="1" noRot="1" noChangeAspect="1"/>
          </p:cNvSpPr>
          <p:nvPr>
            <p:ph type="sldImg" idx="2"/>
          </p:nvPr>
        </p:nvSpPr>
        <p:spPr>
          <a:xfrm>
            <a:off x="2057400" y="1143000"/>
            <a:ext cx="27432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304" rtl="0" eaLnBrk="1" latinLnBrk="0" hangingPunct="1">
      <a:defRPr sz="1199" kern="1200">
        <a:solidFill>
          <a:schemeClr val="tx1"/>
        </a:solidFill>
        <a:latin typeface="+mn-lt"/>
        <a:ea typeface="+mn-ea"/>
        <a:cs typeface="+mn-cs"/>
      </a:defRPr>
    </a:lvl1pPr>
    <a:lvl2pPr marL="457151" algn="l" defTabSz="914304" rtl="0" eaLnBrk="1" latinLnBrk="0" hangingPunct="1">
      <a:defRPr sz="1199" kern="1200">
        <a:solidFill>
          <a:schemeClr val="tx1"/>
        </a:solidFill>
        <a:latin typeface="+mn-lt"/>
        <a:ea typeface="+mn-ea"/>
        <a:cs typeface="+mn-cs"/>
      </a:defRPr>
    </a:lvl2pPr>
    <a:lvl3pPr marL="914304" algn="l" defTabSz="914304" rtl="0" eaLnBrk="1" latinLnBrk="0" hangingPunct="1">
      <a:defRPr sz="1199" kern="1200">
        <a:solidFill>
          <a:schemeClr val="tx1"/>
        </a:solidFill>
        <a:latin typeface="+mn-lt"/>
        <a:ea typeface="+mn-ea"/>
        <a:cs typeface="+mn-cs"/>
      </a:defRPr>
    </a:lvl3pPr>
    <a:lvl4pPr marL="1371455" algn="l" defTabSz="914304" rtl="0" eaLnBrk="1" latinLnBrk="0" hangingPunct="1">
      <a:defRPr sz="1199" kern="1200">
        <a:solidFill>
          <a:schemeClr val="tx1"/>
        </a:solidFill>
        <a:latin typeface="+mn-lt"/>
        <a:ea typeface="+mn-ea"/>
        <a:cs typeface="+mn-cs"/>
      </a:defRPr>
    </a:lvl4pPr>
    <a:lvl5pPr marL="1828607" algn="l" defTabSz="914304" rtl="0" eaLnBrk="1" latinLnBrk="0" hangingPunct="1">
      <a:defRPr sz="1199" kern="1200">
        <a:solidFill>
          <a:schemeClr val="tx1"/>
        </a:solidFill>
        <a:latin typeface="+mn-lt"/>
        <a:ea typeface="+mn-ea"/>
        <a:cs typeface="+mn-cs"/>
      </a:defRPr>
    </a:lvl5pPr>
    <a:lvl6pPr marL="2285759" algn="l" defTabSz="914304" rtl="0" eaLnBrk="1" latinLnBrk="0" hangingPunct="1">
      <a:defRPr sz="1199" kern="1200">
        <a:solidFill>
          <a:schemeClr val="tx1"/>
        </a:solidFill>
        <a:latin typeface="+mn-lt"/>
        <a:ea typeface="+mn-ea"/>
        <a:cs typeface="+mn-cs"/>
      </a:defRPr>
    </a:lvl6pPr>
    <a:lvl7pPr marL="2742910" algn="l" defTabSz="914304" rtl="0" eaLnBrk="1" latinLnBrk="0" hangingPunct="1">
      <a:defRPr sz="1199" kern="1200">
        <a:solidFill>
          <a:schemeClr val="tx1"/>
        </a:solidFill>
        <a:latin typeface="+mn-lt"/>
        <a:ea typeface="+mn-ea"/>
        <a:cs typeface="+mn-cs"/>
      </a:defRPr>
    </a:lvl7pPr>
    <a:lvl8pPr marL="3200062" algn="l" defTabSz="914304" rtl="0" eaLnBrk="1" latinLnBrk="0" hangingPunct="1">
      <a:defRPr sz="1199" kern="1200">
        <a:solidFill>
          <a:schemeClr val="tx1"/>
        </a:solidFill>
        <a:latin typeface="+mn-lt"/>
        <a:ea typeface="+mn-ea"/>
        <a:cs typeface="+mn-cs"/>
      </a:defRPr>
    </a:lvl8pPr>
    <a:lvl9pPr marL="3657214" algn="l" defTabSz="914304" rtl="0" eaLnBrk="1" latinLnBrk="0" hangingPunct="1">
      <a:defRPr sz="11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57400" y="1143000"/>
            <a:ext cx="27432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a:p>
        </p:txBody>
      </p:sp>
    </p:spTree>
    <p:extLst>
      <p:ext uri="{BB962C8B-B14F-4D97-AF65-F5344CB8AC3E}">
        <p14:creationId xmlns:p14="http://schemas.microsoft.com/office/powerpoint/2010/main" val="389593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32" name="Instructions"/>
          <p:cNvSpPr/>
          <p:nvPr userDrawn="1"/>
        </p:nvSpPr>
        <p:spPr>
          <a:xfrm>
            <a:off x="29535120" y="-1"/>
            <a:ext cx="8298181"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rIns="182880" rtlCol="0" anchor="t"/>
          <a:lstStyle/>
          <a:p>
            <a:pPr lvl="0">
              <a:spcBef>
                <a:spcPts val="800"/>
              </a:spcBef>
            </a:pPr>
            <a:r>
              <a:rPr sz="64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800"/>
              </a:spcBef>
            </a:pPr>
            <a:r>
              <a:rPr lang="en-US" sz="4400" dirty="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 The Epidemiology</a:t>
            </a:r>
            <a:r>
              <a:rPr lang="en-US" sz="4400" baseline="0" dirty="0">
                <a:solidFill>
                  <a:prstClr val="white">
                    <a:lumMod val="50000"/>
                  </a:prstClr>
                </a:solidFill>
                <a:latin typeface="Calibri Light" panose="020F0302020204030204" pitchFamily="34" charset="0"/>
                <a:cs typeface="Calibri" panose="020F0502020204030204" pitchFamily="34" charset="0"/>
              </a:rPr>
              <a:t> Data Center’s printer maximum width to print is 42”</a:t>
            </a:r>
            <a:endParaRPr lang="en-US" sz="4400" dirty="0">
              <a:solidFill>
                <a:prstClr val="white">
                  <a:lumMod val="50000"/>
                </a:prstClr>
              </a:solidFill>
              <a:latin typeface="Calibri Light" panose="020F0302020204030204" pitchFamily="34" charset="0"/>
              <a:cs typeface="Calibri" panose="020F0502020204030204" pitchFamily="34" charset="0"/>
            </a:endParaRPr>
          </a:p>
          <a:p>
            <a:pPr lvl="0">
              <a:spcBef>
                <a:spcPts val="200"/>
              </a:spcBef>
            </a:pPr>
            <a:endParaRPr sz="4000" dirty="0">
              <a:solidFill>
                <a:prstClr val="white">
                  <a:lumMod val="50000"/>
                </a:prstClr>
              </a:solidFill>
              <a:latin typeface="Calibri Light" panose="020F0302020204030204" pitchFamily="34" charset="0"/>
              <a:cs typeface="Calibri" panose="020F0502020204030204" pitchFamily="34" charset="0"/>
            </a:endParaRPr>
          </a:p>
          <a:p>
            <a:pPr lvl="0">
              <a:spcBef>
                <a:spcPts val="800"/>
              </a:spcBef>
            </a:pPr>
            <a:r>
              <a:rPr sz="5868"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800"/>
              </a:spcBef>
            </a:pPr>
            <a:r>
              <a:rPr lang="en-US" sz="4400" dirty="0">
                <a:solidFill>
                  <a:prstClr val="white">
                    <a:lumMod val="50000"/>
                  </a:prstClr>
                </a:solidFill>
                <a:latin typeface="Calibri Light" panose="020F0302020204030204" pitchFamily="34" charset="0"/>
                <a:cs typeface="Calibri" panose="020F0502020204030204" pitchFamily="34" charset="0"/>
              </a:rPr>
              <a:t>Keep</a:t>
            </a:r>
            <a:r>
              <a:rPr lang="en-US" sz="4400" baseline="0" dirty="0">
                <a:solidFill>
                  <a:prstClr val="white">
                    <a:lumMod val="50000"/>
                  </a:prstClr>
                </a:solidFill>
                <a:latin typeface="Calibri Light" panose="020F0302020204030204" pitchFamily="34" charset="0"/>
                <a:cs typeface="Calibri" panose="020F0502020204030204" pitchFamily="34" charset="0"/>
              </a:rPr>
              <a:t> the aspect ratio for the School’s logo.</a:t>
            </a:r>
            <a:endParaRPr lang="en-US" sz="4400" dirty="0">
              <a:solidFill>
                <a:prstClr val="white">
                  <a:lumMod val="50000"/>
                </a:prstClr>
              </a:solidFill>
              <a:latin typeface="Calibri Light" panose="020F0302020204030204" pitchFamily="34" charset="0"/>
              <a:cs typeface="Calibri" panose="020F0502020204030204" pitchFamily="34" charset="0"/>
            </a:endParaRPr>
          </a:p>
          <a:p>
            <a:pPr lvl="0">
              <a:spcBef>
                <a:spcPts val="800"/>
              </a:spcBef>
            </a:pPr>
            <a:r>
              <a:rPr sz="4400"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4400" dirty="0">
                <a:solidFill>
                  <a:prstClr val="white">
                    <a:lumMod val="50000"/>
                  </a:prstClr>
                </a:solidFill>
                <a:latin typeface="Calibri Light" panose="020F0302020204030204" pitchFamily="34" charset="0"/>
                <a:cs typeface="Calibri" panose="020F0502020204030204" pitchFamily="34" charset="0"/>
              </a:rPr>
              <a:t>poster </a:t>
            </a:r>
            <a:r>
              <a:rPr sz="4400" dirty="0">
                <a:solidFill>
                  <a:prstClr val="white">
                    <a:lumMod val="50000"/>
                  </a:prstClr>
                </a:solidFill>
                <a:latin typeface="Calibri Light" panose="020F0302020204030204" pitchFamily="34" charset="0"/>
                <a:cs typeface="Calibri" panose="020F0502020204030204" pitchFamily="34" charset="0"/>
              </a:rPr>
              <a:t>are formatted for you. </a:t>
            </a:r>
            <a:r>
              <a:rPr lang="en-US" sz="4400" dirty="0">
                <a:solidFill>
                  <a:prstClr val="white">
                    <a:lumMod val="50000"/>
                  </a:prstClr>
                </a:solidFill>
                <a:latin typeface="Calibri Light" panose="020F0302020204030204" pitchFamily="34" charset="0"/>
                <a:cs typeface="Calibri" panose="020F0502020204030204" pitchFamily="34" charset="0"/>
              </a:rPr>
              <a:t>Type</a:t>
            </a:r>
            <a:r>
              <a:rPr lang="en-US" sz="4400" baseline="0" dirty="0">
                <a:solidFill>
                  <a:prstClr val="white">
                    <a:lumMod val="50000"/>
                  </a:prstClr>
                </a:solidFill>
                <a:latin typeface="Calibri Light" panose="020F0302020204030204" pitchFamily="34" charset="0"/>
                <a:cs typeface="Calibri" panose="020F0502020204030204" pitchFamily="34" charset="0"/>
              </a:rPr>
              <a:t> in the placeholders </a:t>
            </a:r>
            <a:r>
              <a:rPr lang="en-US" sz="4400" dirty="0">
                <a:solidFill>
                  <a:prstClr val="white">
                    <a:lumMod val="50000"/>
                  </a:prstClr>
                </a:solidFill>
                <a:latin typeface="Calibri Light" panose="020F0302020204030204" pitchFamily="34" charset="0"/>
                <a:cs typeface="Calibri" panose="020F0502020204030204" pitchFamily="34" charset="0"/>
              </a:rPr>
              <a:t>to add text, or c</a:t>
            </a:r>
            <a:r>
              <a:rPr lang="en-US" sz="4400" baseline="0" dirty="0">
                <a:solidFill>
                  <a:prstClr val="white">
                    <a:lumMod val="50000"/>
                  </a:prstClr>
                </a:solidFill>
                <a:latin typeface="Calibri Light" panose="020F0302020204030204" pitchFamily="34" charset="0"/>
                <a:cs typeface="Calibri" panose="020F0502020204030204" pitchFamily="34" charset="0"/>
              </a:rPr>
              <a:t>lick an icon to add a table, chart, SmartArt graphic, picture or multimedia file.</a:t>
            </a:r>
          </a:p>
          <a:p>
            <a:pPr lvl="0">
              <a:spcBef>
                <a:spcPts val="1600"/>
              </a:spcBef>
            </a:pPr>
            <a:r>
              <a:rPr lang="en-US" sz="4400" dirty="0">
                <a:solidFill>
                  <a:prstClr val="white">
                    <a:lumMod val="50000"/>
                  </a:prstClr>
                </a:solidFill>
                <a:latin typeface="Calibri Light" panose="020F0302020204030204" pitchFamily="34" charset="0"/>
                <a:cs typeface="Calibri" panose="020F0502020204030204" pitchFamily="34" charset="0"/>
              </a:rPr>
              <a:t>T</a:t>
            </a:r>
            <a:r>
              <a:rPr sz="4400" dirty="0">
                <a:solidFill>
                  <a:prstClr val="white">
                    <a:lumMod val="50000"/>
                  </a:prstClr>
                </a:solidFill>
                <a:latin typeface="Calibri Light" panose="020F0302020204030204" pitchFamily="34" charset="0"/>
                <a:cs typeface="Calibri" panose="020F0502020204030204" pitchFamily="34" charset="0"/>
              </a:rPr>
              <a:t>o add or remove bullet points from text, click the Bullets button on the Home tab.</a:t>
            </a:r>
          </a:p>
          <a:p>
            <a:pPr lvl="0">
              <a:spcBef>
                <a:spcPts val="1600"/>
              </a:spcBef>
            </a:pPr>
            <a:r>
              <a:rPr sz="4400" dirty="0">
                <a:solidFill>
                  <a:prstClr val="white">
                    <a:lumMod val="50000"/>
                  </a:prstClr>
                </a:solidFill>
                <a:latin typeface="Calibri Light" panose="020F0302020204030204" pitchFamily="34" charset="0"/>
                <a:cs typeface="Calibri" panose="020F0502020204030204" pitchFamily="34" charset="0"/>
              </a:rPr>
              <a:t>If you need more placeholders for titles, </a:t>
            </a:r>
            <a:r>
              <a:rPr lang="en-US" sz="4400" dirty="0">
                <a:solidFill>
                  <a:prstClr val="white">
                    <a:lumMod val="50000"/>
                  </a:prstClr>
                </a:solidFill>
                <a:latin typeface="Calibri Light" panose="020F0302020204030204" pitchFamily="34" charset="0"/>
                <a:cs typeface="Calibri" panose="020F0502020204030204" pitchFamily="34" charset="0"/>
              </a:rPr>
              <a:t>content</a:t>
            </a:r>
            <a:r>
              <a:rPr sz="4400" dirty="0">
                <a:solidFill>
                  <a:prstClr val="white">
                    <a:lumMod val="50000"/>
                  </a:prstClr>
                </a:solidFill>
                <a:latin typeface="Calibri Light" panose="020F0302020204030204" pitchFamily="34" charset="0"/>
                <a:cs typeface="Calibri" panose="020F0502020204030204" pitchFamily="34" charset="0"/>
              </a:rPr>
              <a:t> or body text, make a copy of what you need and drag it into place. PowerPoint’s Smart Guides will help you align it with everything else.</a:t>
            </a:r>
          </a:p>
          <a:p>
            <a:pPr lvl="0">
              <a:spcBef>
                <a:spcPts val="1600"/>
              </a:spcBef>
            </a:pPr>
            <a:r>
              <a:rPr sz="4400" dirty="0">
                <a:solidFill>
                  <a:prstClr val="white">
                    <a:lumMod val="50000"/>
                  </a:prstClr>
                </a:solidFill>
                <a:latin typeface="Calibri Light" panose="020F0302020204030204" pitchFamily="34" charset="0"/>
                <a:cs typeface="Calibri" panose="020F0502020204030204" pitchFamily="34" charset="0"/>
              </a:rPr>
              <a:t>Want to use your own picture</a:t>
            </a:r>
            <a:r>
              <a:rPr lang="en-US" sz="4400" dirty="0">
                <a:solidFill>
                  <a:prstClr val="white">
                    <a:lumMod val="50000"/>
                  </a:prstClr>
                </a:solidFill>
                <a:latin typeface="Calibri Light" panose="020F0302020204030204" pitchFamily="34" charset="0"/>
                <a:cs typeface="Calibri" panose="020F0502020204030204" pitchFamily="34" charset="0"/>
              </a:rPr>
              <a:t>s</a:t>
            </a:r>
            <a:r>
              <a:rPr sz="4400" dirty="0">
                <a:solidFill>
                  <a:prstClr val="white">
                    <a:lumMod val="50000"/>
                  </a:prstClr>
                </a:solidFill>
                <a:latin typeface="Calibri Light" panose="020F0302020204030204" pitchFamily="34" charset="0"/>
                <a:cs typeface="Calibri" panose="020F0502020204030204" pitchFamily="34" charset="0"/>
              </a:rPr>
              <a:t> instead of ours? No problem!</a:t>
            </a:r>
            <a:r>
              <a:rPr lang="en-US" sz="4400" dirty="0">
                <a:solidFill>
                  <a:prstClr val="white">
                    <a:lumMod val="50000"/>
                  </a:prstClr>
                </a:solidFill>
                <a:latin typeface="Calibri Light" panose="020F0302020204030204" pitchFamily="34" charset="0"/>
                <a:cs typeface="Calibri" panose="020F0502020204030204" pitchFamily="34" charset="0"/>
              </a:rPr>
              <a:t> Just click a picture, press the Delete key, then click the icon to add your picture.</a:t>
            </a:r>
            <a:endParaRPr sz="4400" dirty="0">
              <a:solidFill>
                <a:prstClr val="white">
                  <a:lumMod val="50000"/>
                </a:prstClr>
              </a:solidFill>
              <a:latin typeface="Calibri Light" panose="020F0302020204030204" pitchFamily="34" charset="0"/>
              <a:cs typeface="Calibri" panose="020F0502020204030204" pitchFamily="34" charset="0"/>
            </a:endParaRPr>
          </a:p>
        </p:txBody>
      </p:sp>
      <p:sp>
        <p:nvSpPr>
          <p:cNvPr id="6" name="Title 5"/>
          <p:cNvSpPr>
            <a:spLocks noGrp="1"/>
          </p:cNvSpPr>
          <p:nvPr>
            <p:ph type="title"/>
          </p:nvPr>
        </p:nvSpPr>
        <p:spPr/>
        <p:txBody>
          <a:bodyPr/>
          <a:lstStyle/>
          <a:p>
            <a:r>
              <a:rPr lang="en-US"/>
              <a:t>Click to edit Master title style</a:t>
            </a:r>
          </a:p>
        </p:txBody>
      </p:sp>
      <p:sp>
        <p:nvSpPr>
          <p:cNvPr id="31" name="Text Placeholder 6"/>
          <p:cNvSpPr>
            <a:spLocks noGrp="1"/>
          </p:cNvSpPr>
          <p:nvPr>
            <p:ph type="body" sz="quarter" idx="36"/>
          </p:nvPr>
        </p:nvSpPr>
        <p:spPr bwMode="auto">
          <a:xfrm>
            <a:off x="772162" y="4093908"/>
            <a:ext cx="20116275" cy="646331"/>
          </a:xfrm>
        </p:spPr>
        <p:txBody>
          <a:bodyPr anchor="ctr">
            <a:noAutofit/>
          </a:bodyPr>
          <a:lstStyle>
            <a:lvl1pPr marL="0" indent="0">
              <a:spcBef>
                <a:spcPts val="0"/>
              </a:spcBef>
              <a:buNone/>
              <a:defRPr sz="2400">
                <a:solidFill>
                  <a:schemeClr val="bg1">
                    <a:lumMod val="75000"/>
                  </a:schemeClr>
                </a:solidFill>
              </a:defRPr>
            </a:lvl1pPr>
            <a:lvl2pPr marL="0" indent="0">
              <a:spcBef>
                <a:spcPts val="0"/>
              </a:spcBef>
              <a:buNone/>
              <a:defRPr sz="1600">
                <a:solidFill>
                  <a:schemeClr val="bg1"/>
                </a:solidFill>
              </a:defRPr>
            </a:lvl2pPr>
            <a:lvl3pPr marL="0" indent="0">
              <a:spcBef>
                <a:spcPts val="0"/>
              </a:spcBef>
              <a:buNone/>
              <a:defRPr sz="1600">
                <a:solidFill>
                  <a:schemeClr val="bg1"/>
                </a:solidFill>
              </a:defRPr>
            </a:lvl3pPr>
            <a:lvl4pPr marL="0" indent="0">
              <a:spcBef>
                <a:spcPts val="0"/>
              </a:spcBef>
              <a:buNone/>
              <a:defRPr sz="1600">
                <a:solidFill>
                  <a:schemeClr val="bg1"/>
                </a:solidFill>
              </a:defRPr>
            </a:lvl4pPr>
            <a:lvl5pPr marL="0" indent="0">
              <a:spcBef>
                <a:spcPts val="0"/>
              </a:spcBef>
              <a:buNone/>
              <a:defRPr sz="1600">
                <a:solidFill>
                  <a:schemeClr val="bg1"/>
                </a:solidFill>
              </a:defRPr>
            </a:lvl5pPr>
            <a:lvl6pPr marL="0" indent="0">
              <a:spcBef>
                <a:spcPts val="0"/>
              </a:spcBef>
              <a:buNone/>
              <a:defRPr sz="1600">
                <a:solidFill>
                  <a:schemeClr val="bg1"/>
                </a:solidFill>
              </a:defRPr>
            </a:lvl6pPr>
            <a:lvl7pPr marL="0" indent="0">
              <a:spcBef>
                <a:spcPts val="0"/>
              </a:spcBef>
              <a:buNone/>
              <a:defRPr sz="1600">
                <a:solidFill>
                  <a:schemeClr val="bg1"/>
                </a:solidFill>
              </a:defRPr>
            </a:lvl7pPr>
            <a:lvl8pPr marL="0" indent="0">
              <a:spcBef>
                <a:spcPts val="0"/>
              </a:spcBef>
              <a:buNone/>
              <a:defRPr sz="1600">
                <a:solidFill>
                  <a:schemeClr val="bg1"/>
                </a:solidFill>
              </a:defRPr>
            </a:lvl8pPr>
            <a:lvl9pPr marL="0" indent="0">
              <a:spcBef>
                <a:spcPts val="0"/>
              </a:spcBef>
              <a:buNone/>
              <a:defRPr sz="1600">
                <a:solidFill>
                  <a:schemeClr val="bg1"/>
                </a:solidFill>
              </a:defRPr>
            </a:lvl9pPr>
          </a:lstStyle>
          <a:p>
            <a:pPr lvl="0"/>
            <a:r>
              <a:rPr lang="en-US"/>
              <a:t>Click to edit Master text styles</a:t>
            </a:r>
          </a:p>
        </p:txBody>
      </p:sp>
      <p:sp>
        <p:nvSpPr>
          <p:cNvPr id="7" name="Text Placeholder 6"/>
          <p:cNvSpPr>
            <a:spLocks noGrp="1"/>
          </p:cNvSpPr>
          <p:nvPr>
            <p:ph type="body" sz="quarter" idx="13" hasCustomPrompt="1"/>
          </p:nvPr>
        </p:nvSpPr>
        <p:spPr>
          <a:xfrm>
            <a:off x="762000" y="5669280"/>
            <a:ext cx="8534400" cy="128016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9" name="Text Placeholder 8"/>
          <p:cNvSpPr>
            <a:spLocks noGrp="1"/>
          </p:cNvSpPr>
          <p:nvPr>
            <p:ph type="body" sz="quarter" idx="39" hasCustomPrompt="1"/>
          </p:nvPr>
        </p:nvSpPr>
        <p:spPr bwMode="ltGray">
          <a:xfrm>
            <a:off x="762000" y="7114033"/>
            <a:ext cx="8534400" cy="2732574"/>
          </a:xfrm>
          <a:solidFill>
            <a:schemeClr val="tx2">
              <a:lumMod val="10000"/>
              <a:lumOff val="90000"/>
            </a:schemeClr>
          </a:solidFill>
        </p:spPr>
        <p:txBody>
          <a:bodyPr lIns="365760" rIns="365760" anchor="ctr">
            <a:noAutofit/>
          </a:bodyPr>
          <a:lstStyle>
            <a:lvl1pPr marL="0" indent="0">
              <a:spcBef>
                <a:spcPts val="800"/>
              </a:spcBef>
              <a:buFont typeface="Arial" panose="020B0604020202020204" pitchFamily="34" charset="0"/>
              <a:buNone/>
              <a:defRPr sz="2933" baseline="0"/>
            </a:lvl1pPr>
            <a:lvl2pPr marL="381038" indent="-381038">
              <a:spcBef>
                <a:spcPts val="800"/>
              </a:spcBef>
              <a:buFont typeface="Arial" panose="020B0604020202020204" pitchFamily="34" charset="0"/>
              <a:buChar char="•"/>
              <a:defRPr sz="2933"/>
            </a:lvl2pPr>
            <a:lvl3pPr marL="381038" indent="-381038">
              <a:spcBef>
                <a:spcPts val="800"/>
              </a:spcBef>
              <a:buFont typeface="Arial" panose="020B0604020202020204" pitchFamily="34" charset="0"/>
              <a:buChar char="•"/>
              <a:defRPr sz="2933"/>
            </a:lvl3pPr>
            <a:lvl4pPr marL="0" indent="0">
              <a:spcBef>
                <a:spcPts val="800"/>
              </a:spcBef>
              <a:buNone/>
              <a:defRPr sz="2933"/>
            </a:lvl4pPr>
            <a:lvl5pPr marL="0" indent="0">
              <a:spcBef>
                <a:spcPts val="800"/>
              </a:spcBef>
              <a:buNone/>
              <a:defRPr sz="2933"/>
            </a:lvl5pPr>
            <a:lvl6pPr marL="0" indent="0">
              <a:spcBef>
                <a:spcPts val="800"/>
              </a:spcBef>
              <a:buNone/>
              <a:defRPr sz="2933"/>
            </a:lvl6pPr>
            <a:lvl7pPr marL="0" indent="0">
              <a:spcBef>
                <a:spcPts val="800"/>
              </a:spcBef>
              <a:buNone/>
              <a:defRPr sz="2933"/>
            </a:lvl7pPr>
            <a:lvl8pPr marL="0" indent="0">
              <a:spcBef>
                <a:spcPts val="800"/>
              </a:spcBef>
              <a:buNone/>
              <a:defRPr sz="2933"/>
            </a:lvl8pPr>
            <a:lvl9pPr marL="0" indent="0">
              <a:spcBef>
                <a:spcPts val="800"/>
              </a:spcBef>
              <a:buNone/>
              <a:defRPr sz="2933"/>
            </a:lvl9pPr>
          </a:lstStyle>
          <a:p>
            <a:pPr lvl="0"/>
            <a:r>
              <a:rPr lang="en-US" dirty="0"/>
              <a:t>Type your question or a statement of the problem here</a:t>
            </a:r>
          </a:p>
        </p:txBody>
      </p:sp>
      <p:sp>
        <p:nvSpPr>
          <p:cNvPr id="36" name="Text Placeholder 6"/>
          <p:cNvSpPr>
            <a:spLocks noGrp="1"/>
          </p:cNvSpPr>
          <p:nvPr>
            <p:ph type="body" sz="quarter" idx="37" hasCustomPrompt="1"/>
          </p:nvPr>
        </p:nvSpPr>
        <p:spPr>
          <a:xfrm>
            <a:off x="762000" y="10497312"/>
            <a:ext cx="8534400" cy="128016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37" name="Content Placeholder 17"/>
          <p:cNvSpPr>
            <a:spLocks noGrp="1"/>
          </p:cNvSpPr>
          <p:nvPr>
            <p:ph sz="quarter" idx="38" hasCustomPrompt="1"/>
          </p:nvPr>
        </p:nvSpPr>
        <p:spPr>
          <a:xfrm>
            <a:off x="762000" y="11868913"/>
            <a:ext cx="8534400" cy="2807506"/>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11" name="Text Placeholder 6"/>
          <p:cNvSpPr>
            <a:spLocks noGrp="1"/>
          </p:cNvSpPr>
          <p:nvPr>
            <p:ph type="body" sz="quarter" idx="17" hasCustomPrompt="1"/>
          </p:nvPr>
        </p:nvSpPr>
        <p:spPr>
          <a:xfrm>
            <a:off x="762000" y="14950440"/>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762000" y="16440916"/>
            <a:ext cx="8534400" cy="6027461"/>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762000" y="22887432"/>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762000" y="24332184"/>
            <a:ext cx="8534400" cy="7296912"/>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0363200" y="5669280"/>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0363200" y="7114032"/>
            <a:ext cx="8534400" cy="6795556"/>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38" name="Text Placeholder 6"/>
          <p:cNvSpPr>
            <a:spLocks noGrp="1"/>
          </p:cNvSpPr>
          <p:nvPr>
            <p:ph type="body" sz="quarter" idx="40" hasCustomPrompt="1"/>
          </p:nvPr>
        </p:nvSpPr>
        <p:spPr>
          <a:xfrm>
            <a:off x="10363200" y="14328648"/>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18" name="Content Placeholder 17"/>
          <p:cNvSpPr>
            <a:spLocks noGrp="1"/>
          </p:cNvSpPr>
          <p:nvPr>
            <p:ph sz="quarter" idx="23" hasCustomPrompt="1"/>
          </p:nvPr>
        </p:nvSpPr>
        <p:spPr>
          <a:xfrm>
            <a:off x="10363200" y="15773403"/>
            <a:ext cx="8534400" cy="6694973"/>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4" name="Text Placeholder 6"/>
          <p:cNvSpPr>
            <a:spLocks noGrp="1"/>
          </p:cNvSpPr>
          <p:nvPr>
            <p:ph type="body" sz="quarter" idx="29" hasCustomPrompt="1"/>
          </p:nvPr>
        </p:nvSpPr>
        <p:spPr>
          <a:xfrm>
            <a:off x="10363200" y="22887432"/>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0363200" y="24332184"/>
            <a:ext cx="8534400" cy="7296912"/>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19933920" y="5669280"/>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19933920" y="7114032"/>
            <a:ext cx="8534400" cy="7315200"/>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19933920" y="14914834"/>
            <a:ext cx="8534400" cy="4538610"/>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39" name="Text Placeholder 6"/>
          <p:cNvSpPr>
            <a:spLocks noGrp="1"/>
          </p:cNvSpPr>
          <p:nvPr>
            <p:ph type="body" sz="quarter" idx="41" hasCustomPrompt="1"/>
          </p:nvPr>
        </p:nvSpPr>
        <p:spPr>
          <a:xfrm>
            <a:off x="19933920" y="19767597"/>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40" name="Content Placeholder 17"/>
          <p:cNvSpPr>
            <a:spLocks noGrp="1"/>
          </p:cNvSpPr>
          <p:nvPr>
            <p:ph sz="quarter" idx="42" hasCustomPrompt="1"/>
          </p:nvPr>
        </p:nvSpPr>
        <p:spPr>
          <a:xfrm>
            <a:off x="19933920" y="21212348"/>
            <a:ext cx="8534400" cy="4344786"/>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p:txBody>
      </p:sp>
      <p:sp>
        <p:nvSpPr>
          <p:cNvPr id="29" name="Text Placeholder 6"/>
          <p:cNvSpPr>
            <a:spLocks noGrp="1"/>
          </p:cNvSpPr>
          <p:nvPr>
            <p:ph type="body" sz="quarter" idx="34" hasCustomPrompt="1"/>
          </p:nvPr>
        </p:nvSpPr>
        <p:spPr>
          <a:xfrm>
            <a:off x="19933920" y="25722072"/>
            <a:ext cx="8534400" cy="1219200"/>
          </a:xfrm>
          <a:prstGeom prst="rect">
            <a:avLst/>
          </a:prstGeom>
          <a:solidFill>
            <a:srgbClr val="461D7C"/>
          </a:solidFill>
        </p:spPr>
        <p:txBody>
          <a:bodyPr lIns="365760" anchor="ctr">
            <a:noAutofit/>
          </a:bodyPr>
          <a:lstStyle>
            <a:lvl1pPr marL="0" indent="0" algn="ctr">
              <a:spcBef>
                <a:spcPts val="0"/>
              </a:spcBef>
              <a:buNone/>
              <a:defRPr sz="3600" cap="none" baseline="0">
                <a:solidFill>
                  <a:schemeClr val="bg1"/>
                </a:solidFill>
                <a:latin typeface="+mj-lt"/>
              </a:defRPr>
            </a:lvl1pPr>
            <a:lvl2pPr marL="0" indent="0">
              <a:spcBef>
                <a:spcPts val="0"/>
              </a:spcBef>
              <a:buNone/>
              <a:defRPr sz="4000" cap="all" baseline="0">
                <a:solidFill>
                  <a:schemeClr val="bg1"/>
                </a:solidFill>
                <a:latin typeface="+mj-lt"/>
              </a:defRPr>
            </a:lvl2pPr>
            <a:lvl3pPr marL="0" indent="0">
              <a:spcBef>
                <a:spcPts val="0"/>
              </a:spcBef>
              <a:buNone/>
              <a:defRPr sz="4000" cap="all" baseline="0">
                <a:solidFill>
                  <a:schemeClr val="bg1"/>
                </a:solidFill>
                <a:latin typeface="+mj-lt"/>
              </a:defRPr>
            </a:lvl3pPr>
            <a:lvl4pPr marL="0" indent="0">
              <a:spcBef>
                <a:spcPts val="0"/>
              </a:spcBef>
              <a:buNone/>
              <a:defRPr sz="4000" cap="all" baseline="0">
                <a:solidFill>
                  <a:schemeClr val="bg1"/>
                </a:solidFill>
                <a:latin typeface="+mj-lt"/>
              </a:defRPr>
            </a:lvl4pPr>
            <a:lvl5pPr marL="0" indent="0">
              <a:spcBef>
                <a:spcPts val="0"/>
              </a:spcBef>
              <a:buNone/>
              <a:defRPr sz="4000" cap="all" baseline="0">
                <a:solidFill>
                  <a:schemeClr val="bg1"/>
                </a:solidFill>
                <a:latin typeface="+mj-lt"/>
              </a:defRPr>
            </a:lvl5pPr>
            <a:lvl6pPr marL="0" indent="0">
              <a:spcBef>
                <a:spcPts val="0"/>
              </a:spcBef>
              <a:buNone/>
              <a:defRPr sz="4000" cap="all" baseline="0">
                <a:solidFill>
                  <a:schemeClr val="bg1"/>
                </a:solidFill>
                <a:latin typeface="+mj-lt"/>
              </a:defRPr>
            </a:lvl6pPr>
            <a:lvl7pPr marL="0" indent="0">
              <a:spcBef>
                <a:spcPts val="0"/>
              </a:spcBef>
              <a:buNone/>
              <a:defRPr sz="4000" cap="all" baseline="0">
                <a:solidFill>
                  <a:schemeClr val="bg1"/>
                </a:solidFill>
                <a:latin typeface="+mj-lt"/>
              </a:defRPr>
            </a:lvl7pPr>
            <a:lvl8pPr marL="0" indent="0">
              <a:spcBef>
                <a:spcPts val="0"/>
              </a:spcBef>
              <a:buNone/>
              <a:defRPr sz="4000" cap="all" baseline="0">
                <a:solidFill>
                  <a:schemeClr val="bg1"/>
                </a:solidFill>
                <a:latin typeface="+mj-lt"/>
              </a:defRPr>
            </a:lvl8pPr>
            <a:lvl9pPr marL="0" indent="0">
              <a:spcBef>
                <a:spcPts val="0"/>
              </a:spcBef>
              <a:buNone/>
              <a:defRPr sz="4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19933920" y="27166824"/>
            <a:ext cx="8534400" cy="4462272"/>
          </a:xfrm>
        </p:spPr>
        <p:txBody>
          <a:bodyPr lIns="91440" tIns="182880"/>
          <a:lstStyle>
            <a:lvl1pPr>
              <a:defRPr sz="2133" baseline="0"/>
            </a:lvl1pPr>
            <a:lvl2pPr>
              <a:defRPr sz="1867"/>
            </a:lvl2pPr>
            <a:lvl3pPr>
              <a:defRPr sz="1867"/>
            </a:lvl3pPr>
            <a:lvl4pPr>
              <a:defRPr sz="1867"/>
            </a:lvl4pPr>
            <a:lvl5pPr>
              <a:defRPr sz="1867"/>
            </a:lvl5pPr>
            <a:lvl6pPr>
              <a:defRPr sz="1867"/>
            </a:lvl6pPr>
            <a:lvl7pPr>
              <a:defRPr sz="1867"/>
            </a:lvl7pPr>
            <a:lvl8pPr>
              <a:defRPr sz="1867"/>
            </a:lvl8pPr>
            <a:lvl9pPr>
              <a:defRPr sz="1867"/>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p:txBody>
      </p:sp>
      <p:sp>
        <p:nvSpPr>
          <p:cNvPr id="3" name="Date Placeholder 2"/>
          <p:cNvSpPr>
            <a:spLocks noGrp="1"/>
          </p:cNvSpPr>
          <p:nvPr>
            <p:ph type="dt" sz="half" idx="10"/>
          </p:nvPr>
        </p:nvSpPr>
        <p:spPr/>
        <p:txBody>
          <a:bodyPr/>
          <a:lstStyle/>
          <a:p>
            <a:fld id="{ECAA57DF-1C19-4726-AB84-014692BAD8F5}"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a:p>
        </p:txBody>
      </p:sp>
      <p:sp>
        <p:nvSpPr>
          <p:cNvPr id="8" name="Picture Placeholder 7"/>
          <p:cNvSpPr>
            <a:spLocks noGrp="1"/>
          </p:cNvSpPr>
          <p:nvPr>
            <p:ph type="pic" sz="quarter" idx="43"/>
          </p:nvPr>
        </p:nvSpPr>
        <p:spPr>
          <a:xfrm>
            <a:off x="21513801" y="4"/>
            <a:ext cx="7747000" cy="3842445"/>
          </a:xfrm>
          <a:effectDag name="">
            <a:cont type="tree" name="">
              <a:effect ref="fillLine"/>
              <a:alphaMod>
                <a:cont name="">
                  <a:fill>
                    <a:gradFill>
                      <a:gsLst>
                        <a:gs pos="60000">
                          <a:srgbClr val="000000">
                            <a:alpha val="100000"/>
                          </a:srgbClr>
                        </a:gs>
                        <a:gs pos="97000">
                          <a:srgbClr val="000000">
                            <a:alpha val="0"/>
                          </a:srgbClr>
                        </a:gs>
                      </a:gsLst>
                      <a:lin ang="10800000"/>
                    </a:gradFill>
                  </a:fill>
                </a:cont>
              </a:alphaMod>
            </a:cont>
          </a:effectDag>
        </p:spPr>
        <p:txBody>
          <a:bodyPr lIns="91440" tIns="457200" rIns="91440"/>
          <a:lstStyle>
            <a:lvl1pPr marL="0" indent="0"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6112" userDrawn="1">
          <p15:clr>
            <a:srgbClr val="A4A3A4"/>
          </p15:clr>
        </p15:guide>
        <p15:guide id="2" pos="1232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ltGray">
          <a:xfrm>
            <a:off x="0" y="0"/>
            <a:ext cx="29260800" cy="502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39"/>
          </a:p>
        </p:txBody>
      </p:sp>
      <p:sp>
        <p:nvSpPr>
          <p:cNvPr id="2" name="Title Placeholder 1"/>
          <p:cNvSpPr>
            <a:spLocks noGrp="1"/>
          </p:cNvSpPr>
          <p:nvPr>
            <p:ph type="title"/>
          </p:nvPr>
        </p:nvSpPr>
        <p:spPr bwMode="auto">
          <a:xfrm>
            <a:off x="772160" y="685860"/>
            <a:ext cx="20116800" cy="29717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772160" y="6019801"/>
            <a:ext cx="2772664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2000" y="32114698"/>
            <a:ext cx="6583680" cy="457200"/>
          </a:xfrm>
          <a:prstGeom prst="rect">
            <a:avLst/>
          </a:prstGeom>
        </p:spPr>
        <p:txBody>
          <a:bodyPr vert="horz" lIns="91440" tIns="45720" rIns="91440" bIns="45720" rtlCol="0" anchor="ctr"/>
          <a:lstStyle>
            <a:lvl1pPr algn="l">
              <a:defRPr sz="1067">
                <a:solidFill>
                  <a:schemeClr val="tx1">
                    <a:tint val="75000"/>
                  </a:schemeClr>
                </a:solidFill>
              </a:defRPr>
            </a:lvl1pPr>
          </a:lstStyle>
          <a:p>
            <a:fld id="{ECAA57DF-1C19-4726-AB84-014692BAD8F5}" type="datetimeFigureOut">
              <a:rPr lang="en-US" smtClean="0"/>
              <a:pPr/>
              <a:t>4/16/2026</a:t>
            </a:fld>
            <a:endParaRPr lang="en-US"/>
          </a:p>
        </p:txBody>
      </p:sp>
      <p:sp>
        <p:nvSpPr>
          <p:cNvPr id="5" name="Footer Placeholder 4"/>
          <p:cNvSpPr>
            <a:spLocks noGrp="1"/>
          </p:cNvSpPr>
          <p:nvPr>
            <p:ph type="ftr" sz="quarter" idx="3"/>
          </p:nvPr>
        </p:nvSpPr>
        <p:spPr>
          <a:xfrm>
            <a:off x="7345680" y="32114698"/>
            <a:ext cx="14569440" cy="457200"/>
          </a:xfrm>
          <a:prstGeom prst="rect">
            <a:avLst/>
          </a:prstGeom>
        </p:spPr>
        <p:txBody>
          <a:bodyPr vert="horz" lIns="91440" tIns="45720" rIns="91440" bIns="45720" rtlCol="0" anchor="ctr"/>
          <a:lstStyle>
            <a:lvl1pPr algn="ctr">
              <a:defRPr sz="1067">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1915120" y="32114698"/>
            <a:ext cx="6583680" cy="457200"/>
          </a:xfrm>
          <a:prstGeom prst="rect">
            <a:avLst/>
          </a:prstGeom>
        </p:spPr>
        <p:txBody>
          <a:bodyPr vert="horz" lIns="91440" tIns="45720" rIns="91440" bIns="45720" rtlCol="0" anchor="ctr"/>
          <a:lstStyle>
            <a:lvl1pPr algn="r">
              <a:defRPr sz="1067">
                <a:solidFill>
                  <a:schemeClr val="tx1">
                    <a:tint val="75000"/>
                  </a:schemeClr>
                </a:solidFill>
              </a:defRPr>
            </a:lvl1pPr>
          </a:lstStyle>
          <a:p>
            <a:fld id="{91B4C631-C489-4C11-812F-2172FBEAE82B}" type="slidenum">
              <a:rPr lang="en-US" smtClean="0"/>
              <a:pPr/>
              <a:t>‹#›</a:t>
            </a:fld>
            <a:endParaRPr lang="en-US"/>
          </a:p>
        </p:txBody>
      </p:sp>
      <p:sp>
        <p:nvSpPr>
          <p:cNvPr id="8" name="Rectangle 7"/>
          <p:cNvSpPr/>
          <p:nvPr userDrawn="1"/>
        </p:nvSpPr>
        <p:spPr bwMode="gray">
          <a:xfrm>
            <a:off x="0" y="3886200"/>
            <a:ext cx="29260800" cy="1143000"/>
          </a:xfrm>
          <a:prstGeom prst="rect">
            <a:avLst/>
          </a:prstGeom>
          <a:solidFill>
            <a:srgbClr val="461D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39"/>
          </a:p>
        </p:txBody>
      </p:sp>
      <p:cxnSp>
        <p:nvCxnSpPr>
          <p:cNvPr id="9" name="Straight Connector 8"/>
          <p:cNvCxnSpPr/>
          <p:nvPr userDrawn="1"/>
        </p:nvCxnSpPr>
        <p:spPr>
          <a:xfrm>
            <a:off x="0" y="3886200"/>
            <a:ext cx="29260800" cy="0"/>
          </a:xfrm>
          <a:prstGeom prst="line">
            <a:avLst/>
          </a:prstGeom>
          <a:ln w="114300">
            <a:solidFill>
              <a:srgbClr val="FDD02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2926372" rtl="0" eaLnBrk="1" latinLnBrk="0" hangingPunct="1">
        <a:lnSpc>
          <a:spcPct val="90000"/>
        </a:lnSpc>
        <a:spcBef>
          <a:spcPct val="0"/>
        </a:spcBef>
        <a:buNone/>
        <a:defRPr sz="7668" b="0" kern="1200">
          <a:solidFill>
            <a:schemeClr val="bg1"/>
          </a:solidFill>
          <a:latin typeface="+mj-lt"/>
          <a:ea typeface="+mj-ea"/>
          <a:cs typeface="+mj-cs"/>
        </a:defRPr>
      </a:lvl1pPr>
    </p:titleStyle>
    <p:bodyStyle>
      <a:lvl1pPr marL="304831"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1pPr>
      <a:lvl2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2pPr>
      <a:lvl3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3pPr>
      <a:lvl4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4pPr>
      <a:lvl5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5pPr>
      <a:lvl6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6pPr>
      <a:lvl7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7pPr>
      <a:lvl8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8pPr>
      <a:lvl9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2926372" rtl="0" eaLnBrk="1" latinLnBrk="0" hangingPunct="1">
        <a:defRPr sz="5760" kern="1200">
          <a:solidFill>
            <a:schemeClr val="tx1"/>
          </a:solidFill>
          <a:latin typeface="+mn-lt"/>
          <a:ea typeface="+mn-ea"/>
          <a:cs typeface="+mn-cs"/>
        </a:defRPr>
      </a:lvl1pPr>
      <a:lvl2pPr marL="1463186" algn="l" defTabSz="2926372" rtl="0" eaLnBrk="1" latinLnBrk="0" hangingPunct="1">
        <a:defRPr sz="5760" kern="1200">
          <a:solidFill>
            <a:schemeClr val="tx1"/>
          </a:solidFill>
          <a:latin typeface="+mn-lt"/>
          <a:ea typeface="+mn-ea"/>
          <a:cs typeface="+mn-cs"/>
        </a:defRPr>
      </a:lvl2pPr>
      <a:lvl3pPr marL="2926372" algn="l" defTabSz="2926372" rtl="0" eaLnBrk="1" latinLnBrk="0" hangingPunct="1">
        <a:defRPr sz="5760" kern="1200">
          <a:solidFill>
            <a:schemeClr val="tx1"/>
          </a:solidFill>
          <a:latin typeface="+mn-lt"/>
          <a:ea typeface="+mn-ea"/>
          <a:cs typeface="+mn-cs"/>
        </a:defRPr>
      </a:lvl3pPr>
      <a:lvl4pPr marL="4389559" algn="l" defTabSz="2926372" rtl="0" eaLnBrk="1" latinLnBrk="0" hangingPunct="1">
        <a:defRPr sz="5760" kern="1200">
          <a:solidFill>
            <a:schemeClr val="tx1"/>
          </a:solidFill>
          <a:latin typeface="+mn-lt"/>
          <a:ea typeface="+mn-ea"/>
          <a:cs typeface="+mn-cs"/>
        </a:defRPr>
      </a:lvl4pPr>
      <a:lvl5pPr marL="5852746" algn="l" defTabSz="2926372" rtl="0" eaLnBrk="1" latinLnBrk="0" hangingPunct="1">
        <a:defRPr sz="5760" kern="1200">
          <a:solidFill>
            <a:schemeClr val="tx1"/>
          </a:solidFill>
          <a:latin typeface="+mn-lt"/>
          <a:ea typeface="+mn-ea"/>
          <a:cs typeface="+mn-cs"/>
        </a:defRPr>
      </a:lvl5pPr>
      <a:lvl6pPr marL="7315932" algn="l" defTabSz="2926372" rtl="0" eaLnBrk="1" latinLnBrk="0" hangingPunct="1">
        <a:defRPr sz="5760" kern="1200">
          <a:solidFill>
            <a:schemeClr val="tx1"/>
          </a:solidFill>
          <a:latin typeface="+mn-lt"/>
          <a:ea typeface="+mn-ea"/>
          <a:cs typeface="+mn-cs"/>
        </a:defRPr>
      </a:lvl6pPr>
      <a:lvl7pPr marL="8779118" algn="l" defTabSz="2926372" rtl="0" eaLnBrk="1" latinLnBrk="0" hangingPunct="1">
        <a:defRPr sz="5760" kern="1200">
          <a:solidFill>
            <a:schemeClr val="tx1"/>
          </a:solidFill>
          <a:latin typeface="+mn-lt"/>
          <a:ea typeface="+mn-ea"/>
          <a:cs typeface="+mn-cs"/>
        </a:defRPr>
      </a:lvl7pPr>
      <a:lvl8pPr marL="10242304" algn="l" defTabSz="2926372" rtl="0" eaLnBrk="1" latinLnBrk="0" hangingPunct="1">
        <a:defRPr sz="5760" kern="1200">
          <a:solidFill>
            <a:schemeClr val="tx1"/>
          </a:solidFill>
          <a:latin typeface="+mn-lt"/>
          <a:ea typeface="+mn-ea"/>
          <a:cs typeface="+mn-cs"/>
        </a:defRPr>
      </a:lvl8pPr>
      <a:lvl9pPr marL="11705491" algn="l" defTabSz="2926372" rtl="0" eaLnBrk="1" latinLnBrk="0" hangingPunct="1">
        <a:defRPr sz="57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480" userDrawn="1">
          <p15:clr>
            <a:srgbClr val="A4A3A4"/>
          </p15:clr>
        </p15:guide>
        <p15:guide id="3" pos="17952" userDrawn="1">
          <p15:clr>
            <a:srgbClr val="A4A3A4"/>
          </p15:clr>
        </p15:guide>
        <p15:guide id="4" pos="9216"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publichealth.lsuhsc.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ext Placeholder 66"/>
          <p:cNvSpPr>
            <a:spLocks noGrp="1"/>
          </p:cNvSpPr>
          <p:nvPr>
            <p:ph type="body" sz="quarter" idx="13"/>
          </p:nvPr>
        </p:nvSpPr>
        <p:spPr>
          <a:xfrm>
            <a:off x="762000" y="5669280"/>
            <a:ext cx="8489172" cy="1147203"/>
          </a:xfrm>
        </p:spPr>
        <p:txBody>
          <a:bodyPr/>
          <a:lstStyle/>
          <a:p>
            <a:r>
              <a:rPr lang="en-US" dirty="0"/>
              <a:t>Background</a:t>
            </a:r>
          </a:p>
        </p:txBody>
      </p:sp>
      <p:sp>
        <p:nvSpPr>
          <p:cNvPr id="70" name="Text Placeholder 69" descr="&#10;This object summarizes a scientific study on breast cancer that explains what the disease is, how common it is in the United States, and why gene and protein expression are important for understanding cancer risk. It describes a large genetic and population‑based analysis that examined how the relationship between proteins and breast cancer risk can change depending on factors such as body mass index, employment status, and birth origin, using data from hundreds of thousands of participants."/>
          <p:cNvSpPr>
            <a:spLocks noGrp="1"/>
          </p:cNvSpPr>
          <p:nvPr>
            <p:ph type="body" sz="quarter" idx="39"/>
          </p:nvPr>
        </p:nvSpPr>
        <p:spPr>
          <a:xfrm>
            <a:off x="762000" y="10229089"/>
            <a:ext cx="8534400" cy="3188203"/>
          </a:xfrm>
          <a:solidFill>
            <a:schemeClr val="bg1"/>
          </a:solidFill>
        </p:spPr>
        <p:txBody>
          <a:bodyPr/>
          <a:lstStyle/>
          <a:p>
            <a:endParaRPr lang="en-US" dirty="0"/>
          </a:p>
          <a:p>
            <a:endParaRPr lang="en-US" dirty="0"/>
          </a:p>
          <a:p>
            <a:endParaRPr lang="en-US" dirty="0"/>
          </a:p>
          <a:p>
            <a:endParaRPr lang="en-US" dirty="0"/>
          </a:p>
        </p:txBody>
      </p:sp>
      <p:sp>
        <p:nvSpPr>
          <p:cNvPr id="7" name="Text Placeholder 6"/>
          <p:cNvSpPr>
            <a:spLocks noGrp="1"/>
          </p:cNvSpPr>
          <p:nvPr>
            <p:ph type="body" sz="quarter" idx="17"/>
          </p:nvPr>
        </p:nvSpPr>
        <p:spPr>
          <a:xfrm>
            <a:off x="762000" y="14825277"/>
            <a:ext cx="8325283" cy="1056601"/>
          </a:xfrm>
        </p:spPr>
        <p:txBody>
          <a:bodyPr/>
          <a:lstStyle/>
          <a:p>
            <a:r>
              <a:rPr lang="en-US" dirty="0"/>
              <a:t>Methodology and Data Analysis</a:t>
            </a:r>
          </a:p>
        </p:txBody>
      </p:sp>
      <p:sp>
        <p:nvSpPr>
          <p:cNvPr id="9" name="Text Placeholder 8"/>
          <p:cNvSpPr>
            <a:spLocks noGrp="1"/>
          </p:cNvSpPr>
          <p:nvPr>
            <p:ph type="body" sz="quarter" idx="21"/>
          </p:nvPr>
        </p:nvSpPr>
        <p:spPr>
          <a:xfrm>
            <a:off x="10021460" y="5677104"/>
            <a:ext cx="18619512" cy="1147203"/>
          </a:xfrm>
        </p:spPr>
        <p:txBody>
          <a:bodyPr/>
          <a:lstStyle/>
          <a:p>
            <a:r>
              <a:rPr lang="en-US" dirty="0"/>
              <a:t>Results</a:t>
            </a:r>
          </a:p>
        </p:txBody>
      </p:sp>
      <p:sp>
        <p:nvSpPr>
          <p:cNvPr id="6" name="Content Placeholder 5"/>
          <p:cNvSpPr>
            <a:spLocks noGrp="1"/>
          </p:cNvSpPr>
          <p:nvPr>
            <p:ph sz="quarter" idx="33"/>
          </p:nvPr>
        </p:nvSpPr>
        <p:spPr>
          <a:xfrm>
            <a:off x="20084679" y="25148200"/>
            <a:ext cx="8421373" cy="4186192"/>
          </a:xfrm>
        </p:spPr>
        <p:txBody>
          <a:bodyPr>
            <a:noAutofit/>
          </a:bodyPr>
          <a:lstStyle/>
          <a:p>
            <a:r>
              <a:rPr lang="en-US" sz="2000" dirty="0"/>
              <a:t>The analysis focused on individuals of European ancestry, which may limit the generalizability of findings to other ancestral populations.</a:t>
            </a:r>
          </a:p>
          <a:p>
            <a:r>
              <a:rPr lang="en-US" sz="2000" dirty="0"/>
              <a:t>Employment status and birthplace were measured using broad categories and may not fully capture underlying socioeconomic or environmental exposures.</a:t>
            </a:r>
          </a:p>
          <a:p>
            <a:r>
              <a:rPr lang="en-US" sz="2000" dirty="0"/>
              <a:t>Multiple testing and modest interaction effect sizes may introduce the possibility of false-positive findings.</a:t>
            </a:r>
          </a:p>
          <a:p>
            <a:r>
              <a:rPr lang="en-US" sz="2000" dirty="0"/>
              <a:t>Future work should validate these protein–context interactions in independent and ancestrally diverse cohorts.</a:t>
            </a:r>
          </a:p>
          <a:p>
            <a:r>
              <a:rPr lang="en-US" sz="2000" dirty="0"/>
              <a:t>Additional studies should explore finer-grained contextual variables, such as job type, duration of employment, migration history, and longitudinal BMI changes.</a:t>
            </a:r>
          </a:p>
        </p:txBody>
      </p:sp>
      <p:sp>
        <p:nvSpPr>
          <p:cNvPr id="24" name="Text Placeholder 4"/>
          <p:cNvSpPr>
            <a:spLocks noGrp="1"/>
          </p:cNvSpPr>
          <p:nvPr>
            <p:ph type="body" sz="quarter" idx="41"/>
          </p:nvPr>
        </p:nvSpPr>
        <p:spPr>
          <a:xfrm>
            <a:off x="9972668" y="21701477"/>
            <a:ext cx="18619513" cy="995017"/>
          </a:xfrm>
        </p:spPr>
        <p:txBody>
          <a:bodyPr/>
          <a:lstStyle/>
          <a:p>
            <a:r>
              <a:rPr lang="en-US" dirty="0"/>
              <a:t>Discussion and Conclusion</a:t>
            </a:r>
          </a:p>
        </p:txBody>
      </p:sp>
      <p:sp>
        <p:nvSpPr>
          <p:cNvPr id="22" name="Content Placeholder 21"/>
          <p:cNvSpPr>
            <a:spLocks noGrp="1"/>
          </p:cNvSpPr>
          <p:nvPr>
            <p:ph sz="quarter" idx="35"/>
          </p:nvPr>
        </p:nvSpPr>
        <p:spPr>
          <a:xfrm>
            <a:off x="21268657" y="45538881"/>
            <a:ext cx="5232233" cy="1574433"/>
          </a:xfrm>
        </p:spPr>
        <p:txBody>
          <a:bodyPr/>
          <a:lstStyle/>
          <a:p>
            <a:r>
              <a:rPr lang="en-US"/>
              <a:t>Text</a:t>
            </a:r>
            <a:endParaRPr lang="en-US" dirty="0"/>
          </a:p>
        </p:txBody>
      </p:sp>
      <p:sp>
        <p:nvSpPr>
          <p:cNvPr id="4" name="Content Placeholder 14">
            <a:extLst>
              <a:ext uri="{FF2B5EF4-FFF2-40B4-BE49-F238E27FC236}">
                <a16:creationId xmlns:a16="http://schemas.microsoft.com/office/drawing/2014/main" id="{82FA4615-F8B3-7A8E-735D-6F3D7B411332}"/>
              </a:ext>
            </a:extLst>
          </p:cNvPr>
          <p:cNvSpPr txBox="1">
            <a:spLocks/>
          </p:cNvSpPr>
          <p:nvPr/>
        </p:nvSpPr>
        <p:spPr>
          <a:xfrm>
            <a:off x="20246350" y="30382201"/>
            <a:ext cx="8534400" cy="1213875"/>
          </a:xfrm>
          <a:prstGeom prst="rect">
            <a:avLst/>
          </a:prstGeom>
        </p:spPr>
        <p:txBody>
          <a:bodyPr vert="horz" lIns="60960" tIns="121920" rIns="60960" bIns="30480" rtlCol="0">
            <a:normAutofit fontScale="92500" lnSpcReduction="20000"/>
          </a:bodyPr>
          <a:lst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32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9pPr>
          </a:lstStyle>
          <a:p>
            <a:r>
              <a:rPr lang="en-US" sz="2133" dirty="0"/>
              <a:t>This study was supported by National Human Genome Research Institute/National Institute on Minority Health and Health Disparities (NHGRI/NIMHD) U54 HG013243 and National Cancer Institute R01CA263494 and U01CA293883</a:t>
            </a:r>
          </a:p>
        </p:txBody>
      </p:sp>
      <p:sp>
        <p:nvSpPr>
          <p:cNvPr id="10" name="Text Placeholder 9">
            <a:extLst>
              <a:ext uri="{FF2B5EF4-FFF2-40B4-BE49-F238E27FC236}">
                <a16:creationId xmlns:a16="http://schemas.microsoft.com/office/drawing/2014/main" id="{7AEDFAC7-28E6-705E-B72C-20B5FA144185}"/>
              </a:ext>
            </a:extLst>
          </p:cNvPr>
          <p:cNvSpPr>
            <a:spLocks noGrp="1"/>
          </p:cNvSpPr>
          <p:nvPr>
            <p:ph type="body" sz="quarter" idx="39"/>
          </p:nvPr>
        </p:nvSpPr>
        <p:spPr>
          <a:xfrm>
            <a:off x="800464" y="7115932"/>
            <a:ext cx="8450708" cy="7592217"/>
          </a:xfrm>
          <a:noFill/>
        </p:spPr>
        <p:txBody>
          <a:bodyPr/>
          <a:lstStyle/>
          <a:p>
            <a:pPr marL="304831" indent="-304831">
              <a:lnSpc>
                <a:spcPct val="80000"/>
              </a:lnSpc>
              <a:buFont typeface="Arial" panose="020B0604020202020204" pitchFamily="34" charset="0"/>
              <a:buChar char="•"/>
            </a:pPr>
            <a:r>
              <a:rPr lang="en-US" sz="2000" dirty="0"/>
              <a:t>Breast cancer (BC) is a malignant condition characterized by the uncontrolled growth of abnormal cells within the milk-producing lobules or ducts of the breast, leading to tumor formation. </a:t>
            </a:r>
          </a:p>
          <a:p>
            <a:pPr marL="304831" indent="-304831">
              <a:lnSpc>
                <a:spcPct val="80000"/>
              </a:lnSpc>
              <a:buFont typeface="Arial" panose="020B0604020202020204" pitchFamily="34" charset="0"/>
              <a:buChar char="•"/>
            </a:pPr>
            <a:r>
              <a:rPr lang="en-US" sz="2000" dirty="0"/>
              <a:t>According to the latest update (February 2024) from the National Library of Medicine (NLM), and the key statistics for breast cancer by the American Cancer Society, breast cancer is the most frequently diagnosed cancer among women and 30% of all new cancers each year in the United States, respectively. While DNA‑level alterations define tumor potential, mRNA expression reflects the tumor’s active biological state and is highly responsive to cellular signaling and external stressors. </a:t>
            </a:r>
          </a:p>
          <a:p>
            <a:pPr marL="304831" indent="-304831">
              <a:lnSpc>
                <a:spcPct val="80000"/>
              </a:lnSpc>
              <a:buFont typeface="Arial" panose="020B0604020202020204" pitchFamily="34" charset="0"/>
              <a:buChar char="•"/>
            </a:pPr>
            <a:r>
              <a:rPr lang="en-US" sz="2000" dirty="0"/>
              <a:t>While specific protein biomarkers have been linked to BC susceptibility, the predictive utility of these proteins may not be uniform across diverse physiological and socioeconomic contexts.</a:t>
            </a:r>
          </a:p>
          <a:p>
            <a:pPr marL="304831" indent="-304831">
              <a:lnSpc>
                <a:spcPct val="80000"/>
              </a:lnSpc>
              <a:buFont typeface="Arial" panose="020B0604020202020204" pitchFamily="34" charset="0"/>
              <a:buChar char="•"/>
            </a:pPr>
            <a:r>
              <a:rPr lang="en-US" sz="2000" dirty="0"/>
              <a:t>Factors such as obesity and lifestyle-related stressors may dynamically modulate how the proteins influence oncogenesis.</a:t>
            </a:r>
          </a:p>
          <a:p>
            <a:pPr marL="304831" indent="-304831">
              <a:lnSpc>
                <a:spcPct val="80000"/>
              </a:lnSpc>
              <a:buFont typeface="Arial" panose="020B0604020202020204" pitchFamily="34" charset="0"/>
              <a:buChar char="•"/>
            </a:pPr>
            <a:r>
              <a:rPr lang="en-US" sz="2000" dirty="0"/>
              <a:t>This study aimed to identify context-specific proteins whose association with BC risk depends on an individual’s Body Mass Index (BMI), employment status, or birth origin to refine risk assessment strategies.</a:t>
            </a:r>
          </a:p>
          <a:p>
            <a:pPr marL="304831" indent="-304831">
              <a:lnSpc>
                <a:spcPct val="80000"/>
              </a:lnSpc>
              <a:buFont typeface="Arial" panose="020B0604020202020204" pitchFamily="34" charset="0"/>
              <a:buChar char="•"/>
            </a:pPr>
            <a:r>
              <a:rPr lang="en-US" sz="2000" dirty="0"/>
              <a:t>Using MESA-derived protein genetic prediction models and large-scale GWAS summary statistics of BC risk, we identified candidate proteins with genetically regulated expression to be associated with BC risk in European population. In the All of Us study, we analyzed a cohort of 273,828 participants (8,029 BC cases and 265,799 controls).</a:t>
            </a:r>
          </a:p>
        </p:txBody>
      </p:sp>
      <p:sp>
        <p:nvSpPr>
          <p:cNvPr id="11" name="TextBox 10">
            <a:extLst>
              <a:ext uri="{FF2B5EF4-FFF2-40B4-BE49-F238E27FC236}">
                <a16:creationId xmlns:a16="http://schemas.microsoft.com/office/drawing/2014/main" id="{BBC10575-C37B-5D53-0D43-E9886390B923}"/>
              </a:ext>
            </a:extLst>
          </p:cNvPr>
          <p:cNvSpPr txBox="1"/>
          <p:nvPr/>
        </p:nvSpPr>
        <p:spPr>
          <a:xfrm rot="10800000" flipV="1">
            <a:off x="20359744" y="11448107"/>
            <a:ext cx="8232436" cy="995016"/>
          </a:xfrm>
          <a:prstGeom prst="rect">
            <a:avLst/>
          </a:prstGeom>
          <a:solidFill>
            <a:srgbClr val="007DA4"/>
          </a:solidFill>
        </p:spPr>
        <p:txBody>
          <a:bodyPr wrap="square" rtlCol="0">
            <a:spAutoFit/>
          </a:bodyPr>
          <a:lstStyle/>
          <a:p>
            <a:pPr algn="ctr"/>
            <a:r>
              <a:rPr lang="en-US" sz="2933" b="1" dirty="0">
                <a:solidFill>
                  <a:schemeClr val="bg1"/>
                </a:solidFill>
                <a:latin typeface="+mj-lt"/>
              </a:rPr>
              <a:t>Employment Status–Dependent Protein Effects</a:t>
            </a:r>
          </a:p>
        </p:txBody>
      </p:sp>
      <p:sp>
        <p:nvSpPr>
          <p:cNvPr id="16" name="TextBox 15">
            <a:extLst>
              <a:ext uri="{FF2B5EF4-FFF2-40B4-BE49-F238E27FC236}">
                <a16:creationId xmlns:a16="http://schemas.microsoft.com/office/drawing/2014/main" id="{C684DE86-1E7C-0BA8-2991-460BDE081336}"/>
              </a:ext>
            </a:extLst>
          </p:cNvPr>
          <p:cNvSpPr txBox="1"/>
          <p:nvPr/>
        </p:nvSpPr>
        <p:spPr>
          <a:xfrm>
            <a:off x="5355677" y="2389486"/>
            <a:ext cx="20027471" cy="954107"/>
          </a:xfrm>
          <a:prstGeom prst="rect">
            <a:avLst/>
          </a:prstGeom>
          <a:noFill/>
        </p:spPr>
        <p:txBody>
          <a:bodyPr wrap="square" rtlCol="0">
            <a:spAutoFit/>
          </a:bodyPr>
          <a:lstStyle/>
          <a:p>
            <a:pPr algn="ctr"/>
            <a:r>
              <a:rPr lang="en-US" sz="2800" dirty="0" err="1"/>
              <a:t>Amjila</a:t>
            </a:r>
            <a:r>
              <a:rPr lang="en-US" sz="2800" dirty="0"/>
              <a:t> Bam</a:t>
            </a:r>
            <a:r>
              <a:rPr lang="en-US" sz="2800" baseline="30000" dirty="0">
                <a:latin typeface="Arial" panose="020B0604020202020204" pitchFamily="34" charset="0"/>
                <a:cs typeface="Arial" panose="020B0604020202020204" pitchFamily="34" charset="0"/>
              </a:rPr>
              <a:t>1</a:t>
            </a:r>
            <a:r>
              <a:rPr lang="en-US" sz="2800" dirty="0"/>
              <a:t>, Shuai Liu</a:t>
            </a:r>
            <a:r>
              <a:rPr lang="en-US" sz="2800" baseline="30000" dirty="0">
                <a:latin typeface="Arial" panose="020B0604020202020204" pitchFamily="34" charset="0"/>
                <a:cs typeface="Arial" panose="020B0604020202020204" pitchFamily="34" charset="0"/>
              </a:rPr>
              <a:t>2</a:t>
            </a:r>
            <a:r>
              <a:rPr lang="en-US" sz="2800" dirty="0"/>
              <a:t>, Lang Wu</a:t>
            </a:r>
            <a:r>
              <a:rPr lang="en-US" sz="2800" baseline="30000" dirty="0">
                <a:latin typeface="Arial" panose="020B0604020202020204" pitchFamily="34" charset="0"/>
                <a:cs typeface="Arial" panose="020B0604020202020204" pitchFamily="34" charset="0"/>
              </a:rPr>
              <a:t>1,2</a:t>
            </a:r>
            <a:r>
              <a:rPr lang="en-US" sz="2800" baseline="30000" dirty="0"/>
              <a:t>#</a:t>
            </a:r>
            <a:r>
              <a:rPr lang="en-US" sz="2800" dirty="0"/>
              <a:t>, Jingjing Zhu</a:t>
            </a:r>
            <a:r>
              <a:rPr lang="en-US" sz="2800" baseline="30000" dirty="0">
                <a:latin typeface="Arial" panose="020B0604020202020204" pitchFamily="34" charset="0"/>
                <a:cs typeface="Arial" panose="020B0604020202020204" pitchFamily="34" charset="0"/>
              </a:rPr>
              <a:t>2,3</a:t>
            </a:r>
            <a:r>
              <a:rPr lang="en-US" sz="2800" baseline="30000" dirty="0"/>
              <a:t>#</a:t>
            </a:r>
            <a:r>
              <a:rPr lang="en-US" sz="2800" dirty="0"/>
              <a:t> (</a:t>
            </a:r>
            <a:r>
              <a:rPr lang="en-US" sz="2800" baseline="30000" dirty="0"/>
              <a:t>#</a:t>
            </a:r>
            <a:r>
              <a:rPr lang="en-US" sz="2800" dirty="0"/>
              <a:t>joint corresponding authors)</a:t>
            </a:r>
          </a:p>
          <a:p>
            <a:pPr algn="ctr"/>
            <a:r>
              <a:rPr lang="en-US" sz="2800" dirty="0"/>
              <a:t>1. School of Public Health, LSUHSC; 2. LSU-LCMC Health Cancer Center; 3. Bioinformatics and Genomics Core, LSUHSC</a:t>
            </a:r>
          </a:p>
        </p:txBody>
      </p:sp>
      <p:sp>
        <p:nvSpPr>
          <p:cNvPr id="33" name="Content Placeholder 32">
            <a:extLst>
              <a:ext uri="{FF2B5EF4-FFF2-40B4-BE49-F238E27FC236}">
                <a16:creationId xmlns:a16="http://schemas.microsoft.com/office/drawing/2014/main" id="{54159566-7E0E-10D8-3DE5-B595AA48801D}"/>
              </a:ext>
            </a:extLst>
          </p:cNvPr>
          <p:cNvSpPr>
            <a:spLocks noGrp="1"/>
          </p:cNvSpPr>
          <p:nvPr>
            <p:ph sz="quarter" idx="27"/>
          </p:nvPr>
        </p:nvSpPr>
        <p:spPr>
          <a:xfrm>
            <a:off x="10092386" y="13092397"/>
            <a:ext cx="9456813" cy="2340711"/>
          </a:xfrm>
        </p:spPr>
        <p:txBody>
          <a:bodyPr>
            <a:normAutofit/>
          </a:bodyPr>
          <a:lstStyle/>
          <a:p>
            <a:r>
              <a:rPr lang="en-US" sz="2000" dirty="0"/>
              <a:t>We identified nine significant protein – context interaction effects, demonstrating that the associations between protein biomarkers and breast cancer risk vary across metabolic, socioeconomic, and demographic contexts.</a:t>
            </a:r>
          </a:p>
          <a:p>
            <a:r>
              <a:rPr lang="en-US" sz="2000" dirty="0"/>
              <a:t>These interactions indicate that protein effects on breast cancer risk are not uniform, but are instead modified by BMI, employment status, and birthplace.</a:t>
            </a:r>
          </a:p>
        </p:txBody>
      </p:sp>
      <p:sp>
        <p:nvSpPr>
          <p:cNvPr id="36" name="Content Placeholder 35">
            <a:extLst>
              <a:ext uri="{FF2B5EF4-FFF2-40B4-BE49-F238E27FC236}">
                <a16:creationId xmlns:a16="http://schemas.microsoft.com/office/drawing/2014/main" id="{5DF68696-D445-23EF-9F18-BEB01492D94D}"/>
              </a:ext>
            </a:extLst>
          </p:cNvPr>
          <p:cNvSpPr>
            <a:spLocks noGrp="1"/>
          </p:cNvSpPr>
          <p:nvPr>
            <p:ph sz="quarter" idx="32"/>
          </p:nvPr>
        </p:nvSpPr>
        <p:spPr>
          <a:xfrm>
            <a:off x="10048032" y="23186397"/>
            <a:ext cx="9035902" cy="8098484"/>
          </a:xfrm>
        </p:spPr>
        <p:txBody>
          <a:bodyPr>
            <a:normAutofit/>
          </a:bodyPr>
          <a:lstStyle/>
          <a:p>
            <a:r>
              <a:rPr lang="en-US" sz="2000" dirty="0"/>
              <a:t>These findings demonstrate that protein associations with breast cancer risk are strongly context dependent, rather than uniform across the population.</a:t>
            </a:r>
          </a:p>
          <a:p>
            <a:r>
              <a:rPr lang="en-US" sz="2000" dirty="0"/>
              <a:t>The BMI‑specific interaction observed for seq.8427.118 suggests that metabolic state may modulate protein‑mediated oncogenic pathways, potentially through obesity‑related hormonal or inflammatory mechanisms.</a:t>
            </a:r>
          </a:p>
          <a:p>
            <a:r>
              <a:rPr lang="en-US" sz="2000" dirty="0"/>
              <a:t>Employment status modified risk associations for multiple proteins, with both positive and negative interaction coefficients, indicating that socioeconomic or occupational factors may differentially amplify or attenuate protein effects.</a:t>
            </a:r>
          </a:p>
          <a:p>
            <a:r>
              <a:rPr lang="en-US" sz="2000" dirty="0"/>
              <a:t>Birthplace‑dependent interactions, particularly the strong effects observed for seq.9196.8 and seq.5659.11, suggest that early‑life, environmental, or migration‑related exposures may influence how protein expression translates into disease risk.</a:t>
            </a:r>
          </a:p>
          <a:p>
            <a:r>
              <a:rPr lang="en-US" sz="2000" dirty="0"/>
              <a:t>The recurrence of seq.9196.8 across multiple contexts highlights this protein as a potentially highly context‑sensitive biomarker, whose predictive utility may vary substantially depending on socioeconomic and geographic background.</a:t>
            </a:r>
          </a:p>
          <a:p>
            <a:r>
              <a:rPr lang="en-US" sz="2000" dirty="0"/>
              <a:t>Importantly, the presence of statistically significant LRT results across all reported interactions confirms that including interaction terms improves breast cancer risk models beyond main effects alone.</a:t>
            </a:r>
          </a:p>
          <a:p>
            <a:r>
              <a:rPr lang="en-US" sz="2000" dirty="0"/>
              <a:t>Together, these results support a framework in which breast cancer protein risk is filtered through metabolic and socioeconomic context, emphasizing the limitations of one‑size‑fits‑all biomarker models.</a:t>
            </a:r>
          </a:p>
          <a:p>
            <a:endParaRPr lang="en-US" sz="2000" dirty="0"/>
          </a:p>
          <a:p>
            <a:endParaRPr lang="en-US" dirty="0"/>
          </a:p>
        </p:txBody>
      </p:sp>
      <p:sp>
        <p:nvSpPr>
          <p:cNvPr id="49" name="Content Placeholder 14" descr="This object is a results table summarizing statistically significant interactions between environmental or social factors, specifically body mass index, employment status, and birthplace, and genetically predicted protein expression in relation to breast cancer risk. Each row lists a protein identifier along with corresponding p‑values, interaction coefficients (showing the direction and strength of the interaction), and likelihood ratio test results, indicating which proteins show context‑dependent associations with breast cancer under different conditions.">
            <a:extLst>
              <a:ext uri="{FF2B5EF4-FFF2-40B4-BE49-F238E27FC236}">
                <a16:creationId xmlns:a16="http://schemas.microsoft.com/office/drawing/2014/main" id="{7B930C15-4D6A-466E-A449-BE9DABEE6789}"/>
              </a:ext>
            </a:extLst>
          </p:cNvPr>
          <p:cNvSpPr txBox="1">
            <a:spLocks/>
          </p:cNvSpPr>
          <p:nvPr/>
        </p:nvSpPr>
        <p:spPr>
          <a:xfrm>
            <a:off x="10363201" y="16239067"/>
            <a:ext cx="8307901" cy="878491"/>
          </a:xfrm>
          <a:prstGeom prst="rect">
            <a:avLst/>
          </a:prstGeom>
        </p:spPr>
        <p:txBody>
          <a:bodyPr vert="horz" lIns="60960" tIns="121920" rIns="60960" bIns="30480" rtlCol="0">
            <a:normAutofit/>
          </a:bodyPr>
          <a:lstStyle>
            <a:lvl1pPr marL="45720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32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bg1">
                  <a:lumMod val="65000"/>
                </a:schemeClr>
              </a:buClr>
              <a:buFont typeface="Arial" panose="020B0604020202020204" pitchFamily="34" charset="0"/>
              <a:buChar char="•"/>
              <a:defRPr sz="2800" kern="1200">
                <a:solidFill>
                  <a:schemeClr val="tx1"/>
                </a:solidFill>
                <a:latin typeface="+mn-lt"/>
                <a:ea typeface="+mn-ea"/>
                <a:cs typeface="+mn-cs"/>
              </a:defRPr>
            </a:lvl9pPr>
          </a:lstStyle>
          <a:p>
            <a:pPr marL="0" indent="0">
              <a:buNone/>
            </a:pPr>
            <a:endParaRPr lang="en-US" sz="2133" dirty="0"/>
          </a:p>
        </p:txBody>
      </p:sp>
      <p:sp>
        <p:nvSpPr>
          <p:cNvPr id="51" name="TextBox 50">
            <a:extLst>
              <a:ext uri="{FF2B5EF4-FFF2-40B4-BE49-F238E27FC236}">
                <a16:creationId xmlns:a16="http://schemas.microsoft.com/office/drawing/2014/main" id="{90F15BC8-24BD-4FEE-8D44-EE3D48B52442}"/>
              </a:ext>
            </a:extLst>
          </p:cNvPr>
          <p:cNvSpPr txBox="1"/>
          <p:nvPr/>
        </p:nvSpPr>
        <p:spPr>
          <a:xfrm>
            <a:off x="9899765" y="7100587"/>
            <a:ext cx="9519237" cy="707886"/>
          </a:xfrm>
          <a:prstGeom prst="rect">
            <a:avLst/>
          </a:prstGeom>
          <a:noFill/>
        </p:spPr>
        <p:txBody>
          <a:bodyPr wrap="square">
            <a:spAutoFit/>
          </a:bodyPr>
          <a:lstStyle/>
          <a:p>
            <a:r>
              <a:rPr lang="en-US" sz="2000" b="1" dirty="0"/>
              <a:t>Table 1. </a:t>
            </a:r>
            <a:r>
              <a:rPr lang="en-US" sz="2000" dirty="0"/>
              <a:t>Baseline distribution of breast cancer cases and non-breast cancer controls by key metabolic, socioeconomic, and demographic factors.</a:t>
            </a:r>
          </a:p>
        </p:txBody>
      </p:sp>
      <p:sp>
        <p:nvSpPr>
          <p:cNvPr id="52" name="TextBox 51">
            <a:extLst>
              <a:ext uri="{FF2B5EF4-FFF2-40B4-BE49-F238E27FC236}">
                <a16:creationId xmlns:a16="http://schemas.microsoft.com/office/drawing/2014/main" id="{6C71AAD4-83E3-A1EF-2C06-278CC3898F2A}"/>
              </a:ext>
            </a:extLst>
          </p:cNvPr>
          <p:cNvSpPr txBox="1"/>
          <p:nvPr/>
        </p:nvSpPr>
        <p:spPr>
          <a:xfrm>
            <a:off x="10149163" y="15502915"/>
            <a:ext cx="9400035" cy="707886"/>
          </a:xfrm>
          <a:prstGeom prst="rect">
            <a:avLst/>
          </a:prstGeom>
          <a:noFill/>
        </p:spPr>
        <p:txBody>
          <a:bodyPr wrap="square">
            <a:spAutoFit/>
          </a:bodyPr>
          <a:lstStyle/>
          <a:p>
            <a:r>
              <a:rPr lang="en-US" sz="2000" b="1" dirty="0"/>
              <a:t>Table 2. </a:t>
            </a:r>
            <a:r>
              <a:rPr lang="en-US" sz="2000" dirty="0"/>
              <a:t>Protein – context  interaction effects modifying breast cancer risk by BMI, employment status, and birthplace.</a:t>
            </a:r>
          </a:p>
        </p:txBody>
      </p:sp>
      <p:pic>
        <p:nvPicPr>
          <p:cNvPr id="2" name="Picture 1" descr="Logo featuring text for LSU Health New Orleans School of Public Health. Design uses purple and gold colors with &quot;LSU Health&quot; in bold, &quot;New Orleans&quot; in smaller uppercase letters, and &quot;School of Public Health&quot; below in purple.">
            <a:hlinkClick r:id="rId3" tooltip="school_of_public_health"/>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08" y="706985"/>
            <a:ext cx="4882632" cy="1977466"/>
          </a:xfrm>
          <a:prstGeom prst="rect">
            <a:avLst/>
          </a:prstGeom>
        </p:spPr>
      </p:pic>
      <p:sp>
        <p:nvSpPr>
          <p:cNvPr id="3" name="TextBox 2">
            <a:extLst>
              <a:ext uri="{FF2B5EF4-FFF2-40B4-BE49-F238E27FC236}">
                <a16:creationId xmlns:a16="http://schemas.microsoft.com/office/drawing/2014/main" id="{70C0C9F0-6F95-AD36-5690-90795B5E51D5}"/>
              </a:ext>
            </a:extLst>
          </p:cNvPr>
          <p:cNvSpPr txBox="1"/>
          <p:nvPr/>
        </p:nvSpPr>
        <p:spPr>
          <a:xfrm>
            <a:off x="5025819" y="730766"/>
            <a:ext cx="19327702" cy="1323439"/>
          </a:xfrm>
          <a:prstGeom prst="rect">
            <a:avLst/>
          </a:prstGeom>
          <a:noFill/>
        </p:spPr>
        <p:txBody>
          <a:bodyPr wrap="square" rtlCol="0">
            <a:spAutoFit/>
          </a:bodyPr>
          <a:lstStyle/>
          <a:p>
            <a:pPr algn="ctr"/>
            <a:r>
              <a:rPr lang="en-US" sz="4000" b="1" dirty="0"/>
              <a:t>The Modulating Effect of Metabolic and Socioeconomic Factors on Protein Levels for Breast Cancer Risk: An Interaction Analysis in the </a:t>
            </a:r>
            <a:r>
              <a:rPr lang="en-US" sz="4000" b="1" i="1" dirty="0"/>
              <a:t>All of Us</a:t>
            </a:r>
            <a:r>
              <a:rPr lang="en-US" sz="4000" b="1" dirty="0"/>
              <a:t> Cohort</a:t>
            </a:r>
            <a:endParaRPr lang="en-US" sz="4000" dirty="0"/>
          </a:p>
        </p:txBody>
      </p:sp>
      <p:sp>
        <p:nvSpPr>
          <p:cNvPr id="12" name="Content Placeholder 11">
            <a:extLst>
              <a:ext uri="{FF2B5EF4-FFF2-40B4-BE49-F238E27FC236}">
                <a16:creationId xmlns:a16="http://schemas.microsoft.com/office/drawing/2014/main" id="{1EBA2F35-0EAD-5491-A1CC-D029D0ACA3F5}"/>
              </a:ext>
            </a:extLst>
          </p:cNvPr>
          <p:cNvSpPr>
            <a:spLocks noGrp="1"/>
          </p:cNvSpPr>
          <p:nvPr>
            <p:ph sz="quarter" idx="25"/>
          </p:nvPr>
        </p:nvSpPr>
        <p:spPr>
          <a:xfrm>
            <a:off x="739386" y="16015055"/>
            <a:ext cx="8489172" cy="8422430"/>
          </a:xfrm>
        </p:spPr>
        <p:txBody>
          <a:bodyPr>
            <a:noAutofit/>
          </a:bodyPr>
          <a:lstStyle/>
          <a:p>
            <a:r>
              <a:rPr lang="en-US" sz="2000" dirty="0"/>
              <a:t>Protein genetic prediction models were developed using data of the Multi-Ethnic Study of Atherosclerosis (MESA).</a:t>
            </a:r>
          </a:p>
          <a:p>
            <a:r>
              <a:rPr lang="en-US" sz="2000" dirty="0"/>
              <a:t>Large-scale breast cancer GWAS summary statistics from European populations were used to identify proteins with genetically regulated expression linked to BC risk.</a:t>
            </a:r>
          </a:p>
          <a:p>
            <a:r>
              <a:rPr lang="en-US" sz="2000" dirty="0"/>
              <a:t>The primary interaction analysis was conducted in the All of Us Research Program, including 273,828 participants (8,029 breast cancer cases and 265,799 controls).</a:t>
            </a:r>
          </a:p>
          <a:p>
            <a:r>
              <a:rPr lang="en-US" sz="2000" dirty="0"/>
              <a:t>Genetically predicted protein levels for 114 candidate proteins were calculated using whole-genome sequencing data of All of Us.</a:t>
            </a:r>
          </a:p>
          <a:p>
            <a:r>
              <a:rPr lang="en-US" sz="2000" dirty="0"/>
              <a:t>Multivariable logistic regression models were used to test interactions between each protein of interest and three contextual factors: BMI, employment status (employed vs. not employed), and birthplace (US-born vs. non-US-born).</a:t>
            </a:r>
          </a:p>
          <a:p>
            <a:r>
              <a:rPr lang="en-US" sz="2000" dirty="0"/>
              <a:t>Likelihood Ratio Tests (LRTs) were used to compare full models containing protein – context interactions with reduced models containing only main effects.</a:t>
            </a:r>
          </a:p>
          <a:p>
            <a:r>
              <a:rPr lang="en-US" sz="2000" dirty="0"/>
              <a:t>All models were adjusted for baseline covariates and ten genetic principal components to control for population stratification.</a:t>
            </a:r>
          </a:p>
          <a:p>
            <a:r>
              <a:rPr lang="en-US" sz="2000" dirty="0"/>
              <a:t>After quality control, 97 proteins were retained, resulting in a total of 291 interaction models tested.</a:t>
            </a:r>
          </a:p>
          <a:p>
            <a:r>
              <a:rPr lang="en-US" sz="2000" dirty="0"/>
              <a:t>All analyses were conducted using </a:t>
            </a:r>
            <a:r>
              <a:rPr lang="en-US" sz="2000" dirty="0" err="1"/>
              <a:t>Jupyter</a:t>
            </a:r>
            <a:r>
              <a:rPr lang="en-US" sz="2000" dirty="0"/>
              <a:t> Notebook integrated within the All of Us Researcher Workbench.</a:t>
            </a:r>
          </a:p>
        </p:txBody>
      </p:sp>
      <p:sp>
        <p:nvSpPr>
          <p:cNvPr id="19" name="Content Placeholder 32">
            <a:extLst>
              <a:ext uri="{FF2B5EF4-FFF2-40B4-BE49-F238E27FC236}">
                <a16:creationId xmlns:a16="http://schemas.microsoft.com/office/drawing/2014/main" id="{CE83D766-8B7A-D740-7BCC-E375F6B70E93}"/>
              </a:ext>
            </a:extLst>
          </p:cNvPr>
          <p:cNvSpPr txBox="1">
            <a:spLocks/>
          </p:cNvSpPr>
          <p:nvPr/>
        </p:nvSpPr>
        <p:spPr>
          <a:xfrm>
            <a:off x="20317898" y="8083581"/>
            <a:ext cx="8375544" cy="2985970"/>
          </a:xfrm>
          <a:prstGeom prst="rect">
            <a:avLst/>
          </a:prstGeom>
        </p:spPr>
        <p:txBody>
          <a:bodyPr vert="horz" lIns="91440" tIns="182880" rIns="91440" bIns="45720" rtlCol="0">
            <a:normAutofit/>
          </a:bodyPr>
          <a:lstStyle>
            <a:lvl1pPr marL="304831"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2133" kern="1200" baseline="0">
                <a:solidFill>
                  <a:schemeClr val="tx1"/>
                </a:solidFill>
                <a:latin typeface="+mn-lt"/>
                <a:ea typeface="+mn-ea"/>
                <a:cs typeface="+mn-cs"/>
              </a:defRPr>
            </a:lvl1pPr>
            <a:lvl2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2pPr>
            <a:lvl3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3pPr>
            <a:lvl4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4pPr>
            <a:lvl5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5pPr>
            <a:lvl6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6pPr>
            <a:lvl7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7pPr>
            <a:lvl8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8pPr>
            <a:lvl9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9pPr>
          </a:lstStyle>
          <a:p>
            <a:r>
              <a:rPr lang="en-US" sz="2000" dirty="0"/>
              <a:t>seq.8427.118 demonstrated a BMI‑dependent association with breast cancer risk.</a:t>
            </a:r>
          </a:p>
          <a:p>
            <a:r>
              <a:rPr lang="en-US" sz="2000" dirty="0"/>
              <a:t>This result suggests that metabolic state modifies the relationship between seq.8427.118 and breast cancer susceptibility, consistent with a role for obesity‑related biological processes in shaping protein‑associated risk.</a:t>
            </a:r>
          </a:p>
        </p:txBody>
      </p:sp>
      <p:sp>
        <p:nvSpPr>
          <p:cNvPr id="25" name="TextBox 24">
            <a:extLst>
              <a:ext uri="{FF2B5EF4-FFF2-40B4-BE49-F238E27FC236}">
                <a16:creationId xmlns:a16="http://schemas.microsoft.com/office/drawing/2014/main" id="{C6540699-73EB-5ECE-1B9B-A7399FE6959F}"/>
              </a:ext>
            </a:extLst>
          </p:cNvPr>
          <p:cNvSpPr txBox="1"/>
          <p:nvPr/>
        </p:nvSpPr>
        <p:spPr>
          <a:xfrm rot="10800000" flipV="1">
            <a:off x="20009626" y="7252751"/>
            <a:ext cx="8496425" cy="543675"/>
          </a:xfrm>
          <a:prstGeom prst="rect">
            <a:avLst/>
          </a:prstGeom>
          <a:solidFill>
            <a:srgbClr val="007DA4"/>
          </a:solidFill>
        </p:spPr>
        <p:txBody>
          <a:bodyPr wrap="square" rtlCol="0">
            <a:spAutoFit/>
          </a:bodyPr>
          <a:lstStyle/>
          <a:p>
            <a:pPr algn="ctr"/>
            <a:r>
              <a:rPr lang="en-US" sz="2933" b="1" dirty="0">
                <a:solidFill>
                  <a:schemeClr val="bg1"/>
                </a:solidFill>
                <a:latin typeface="+mj-lt"/>
              </a:rPr>
              <a:t>BMI‑Dependent Protein Effects</a:t>
            </a:r>
          </a:p>
        </p:txBody>
      </p:sp>
      <p:graphicFrame>
        <p:nvGraphicFramePr>
          <p:cNvPr id="39" name="Content Placeholder 38">
            <a:extLst>
              <a:ext uri="{FF2B5EF4-FFF2-40B4-BE49-F238E27FC236}">
                <a16:creationId xmlns:a16="http://schemas.microsoft.com/office/drawing/2014/main" id="{2E998C66-5563-EC42-F76A-49B70319F747}"/>
              </a:ext>
            </a:extLst>
          </p:cNvPr>
          <p:cNvGraphicFramePr>
            <a:graphicFrameLocks noGrp="1"/>
          </p:cNvGraphicFramePr>
          <p:nvPr>
            <p:ph sz="quarter" idx="30"/>
            <p:extLst>
              <p:ext uri="{D42A27DB-BD31-4B8C-83A1-F6EECF244321}">
                <p14:modId xmlns:p14="http://schemas.microsoft.com/office/powerpoint/2010/main" val="3626885921"/>
              </p:ext>
            </p:extLst>
          </p:nvPr>
        </p:nvGraphicFramePr>
        <p:xfrm>
          <a:off x="9962189" y="8084680"/>
          <a:ext cx="9456813" cy="4625508"/>
        </p:xfrm>
        <a:graphic>
          <a:graphicData uri="http://schemas.openxmlformats.org/drawingml/2006/table">
            <a:tbl>
              <a:tblPr firstRow="1" firstCol="1" bandRow="1"/>
              <a:tblGrid>
                <a:gridCol w="1658721">
                  <a:extLst>
                    <a:ext uri="{9D8B030D-6E8A-4147-A177-3AD203B41FA5}">
                      <a16:colId xmlns:a16="http://schemas.microsoft.com/office/drawing/2014/main" val="3059634040"/>
                    </a:ext>
                  </a:extLst>
                </a:gridCol>
                <a:gridCol w="3069712">
                  <a:extLst>
                    <a:ext uri="{9D8B030D-6E8A-4147-A177-3AD203B41FA5}">
                      <a16:colId xmlns:a16="http://schemas.microsoft.com/office/drawing/2014/main" val="1407957830"/>
                    </a:ext>
                  </a:extLst>
                </a:gridCol>
                <a:gridCol w="2038088">
                  <a:extLst>
                    <a:ext uri="{9D8B030D-6E8A-4147-A177-3AD203B41FA5}">
                      <a16:colId xmlns:a16="http://schemas.microsoft.com/office/drawing/2014/main" val="4197536572"/>
                    </a:ext>
                  </a:extLst>
                </a:gridCol>
                <a:gridCol w="2690292">
                  <a:extLst>
                    <a:ext uri="{9D8B030D-6E8A-4147-A177-3AD203B41FA5}">
                      <a16:colId xmlns:a16="http://schemas.microsoft.com/office/drawing/2014/main" val="1891856941"/>
                    </a:ext>
                  </a:extLst>
                </a:gridCol>
              </a:tblGrid>
              <a:tr h="1008803">
                <a:tc gridSpan="2">
                  <a:txBody>
                    <a:bodyPr/>
                    <a:lstStyle/>
                    <a:p>
                      <a:pPr marL="0" marR="0">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Factors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Breast Cancer cases (N=8,029)</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Non-Breast Cancer controls (N=265,799)</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71184923"/>
                  </a:ext>
                </a:extLst>
              </a:tr>
              <a:tr h="548733">
                <a:tc rowSpan="4">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BMI</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Underweight (&lt;18.5)</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88</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3356</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71685312"/>
                  </a:ext>
                </a:extLst>
              </a:tr>
              <a:tr h="548733">
                <a:tc vMerge="1">
                  <a:txBody>
                    <a:bodyPr/>
                    <a:lstStyle/>
                    <a:p>
                      <a:endParaRPr lang="en-US"/>
                    </a:p>
                  </a:txBody>
                  <a:tcPr/>
                </a:tc>
                <a:tc>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Normal (18.5-24.9)</a:t>
                      </a:r>
                    </a:p>
                  </a:txBody>
                  <a:tcPr marL="68580" marR="6858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2546</a:t>
                      </a:r>
                    </a:p>
                  </a:txBody>
                  <a:tcPr marL="68580" marR="6858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78578</a:t>
                      </a:r>
                    </a:p>
                  </a:txBody>
                  <a:tcPr marL="68580" marR="68580" marT="0" marB="0" anchor="ctr">
                    <a:lnL>
                      <a:noFill/>
                    </a:lnL>
                    <a:lnR>
                      <a:noFill/>
                    </a:lnR>
                    <a:lnT>
                      <a:noFill/>
                    </a:lnT>
                    <a:lnB>
                      <a:noFill/>
                    </a:lnB>
                    <a:noFill/>
                  </a:tcPr>
                </a:tc>
                <a:extLst>
                  <a:ext uri="{0D108BD9-81ED-4DB2-BD59-A6C34878D82A}">
                    <a16:rowId xmlns:a16="http://schemas.microsoft.com/office/drawing/2014/main" val="2688634822"/>
                  </a:ext>
                </a:extLst>
              </a:tr>
              <a:tr h="548733">
                <a:tc vMerge="1">
                  <a:txBody>
                    <a:bodyPr/>
                    <a:lstStyle/>
                    <a:p>
                      <a:endParaRPr lang="en-US"/>
                    </a:p>
                  </a:txBody>
                  <a:tcPr/>
                </a:tc>
                <a:tc>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Overweight (25-29.9)</a:t>
                      </a:r>
                    </a:p>
                  </a:txBody>
                  <a:tcPr marL="68580" marR="6858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2492</a:t>
                      </a:r>
                    </a:p>
                  </a:txBody>
                  <a:tcPr marL="68580" marR="6858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85228</a:t>
                      </a:r>
                    </a:p>
                  </a:txBody>
                  <a:tcPr marL="68580" marR="68580" marT="0" marB="0" anchor="ctr">
                    <a:lnL>
                      <a:noFill/>
                    </a:lnL>
                    <a:lnR>
                      <a:noFill/>
                    </a:lnR>
                    <a:lnT>
                      <a:noFill/>
                    </a:lnT>
                    <a:lnB>
                      <a:noFill/>
                    </a:lnB>
                    <a:noFill/>
                  </a:tcPr>
                </a:tc>
                <a:extLst>
                  <a:ext uri="{0D108BD9-81ED-4DB2-BD59-A6C34878D82A}">
                    <a16:rowId xmlns:a16="http://schemas.microsoft.com/office/drawing/2014/main" val="2167899615"/>
                  </a:ext>
                </a:extLst>
              </a:tr>
              <a:tr h="390058">
                <a:tc vMerge="1">
                  <a:txBody>
                    <a:bodyPr/>
                    <a:lstStyle/>
                    <a:p>
                      <a:endParaRPr lang="en-US"/>
                    </a:p>
                  </a:txBody>
                  <a:tcPr/>
                </a:tc>
                <a:tc>
                  <a:txBody>
                    <a:bodyPr/>
                    <a:lstStyle/>
                    <a:p>
                      <a:pPr marL="0" marR="0">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Obese (&gt;=30)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2903</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98637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5930318"/>
                  </a:ext>
                </a:extLst>
              </a:tr>
              <a:tr h="390058">
                <a:tc rowSpan="2">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Employment Status</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Employed</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3149</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135572</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64288338"/>
                  </a:ext>
                </a:extLst>
              </a:tr>
              <a:tr h="410274">
                <a:tc vMerge="1">
                  <a:txBody>
                    <a:bodyPr/>
                    <a:lstStyle/>
                    <a:p>
                      <a:endParaRPr lang="en-US"/>
                    </a:p>
                  </a:txBody>
                  <a:tcPr/>
                </a:tc>
                <a:tc>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Non-employed</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4880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130227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5133702"/>
                  </a:ext>
                </a:extLst>
              </a:tr>
              <a:tr h="390058">
                <a:tc rowSpan="2">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Birthplace</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USA</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7591</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251982</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366035563"/>
                  </a:ext>
                </a:extLst>
              </a:tr>
              <a:tr h="390058">
                <a:tc vMerge="1">
                  <a:txBody>
                    <a:bodyPr/>
                    <a:lstStyle/>
                    <a:p>
                      <a:endParaRPr lang="en-US"/>
                    </a:p>
                  </a:txBody>
                  <a:tcPr/>
                </a:tc>
                <a:tc>
                  <a:txBody>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Other</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438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13817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4713759"/>
                  </a:ext>
                </a:extLst>
              </a:tr>
            </a:tbl>
          </a:graphicData>
        </a:graphic>
      </p:graphicFrame>
      <p:graphicFrame>
        <p:nvGraphicFramePr>
          <p:cNvPr id="43" name="Content Placeholder 42">
            <a:extLst>
              <a:ext uri="{FF2B5EF4-FFF2-40B4-BE49-F238E27FC236}">
                <a16:creationId xmlns:a16="http://schemas.microsoft.com/office/drawing/2014/main" id="{D6C0079B-2E82-F5C3-3567-27A2F769A980}"/>
              </a:ext>
            </a:extLst>
          </p:cNvPr>
          <p:cNvGraphicFramePr>
            <a:graphicFrameLocks noGrp="1"/>
          </p:cNvGraphicFramePr>
          <p:nvPr>
            <p:ph sz="quarter" idx="23"/>
            <p:extLst>
              <p:ext uri="{D42A27DB-BD31-4B8C-83A1-F6EECF244321}">
                <p14:modId xmlns:p14="http://schemas.microsoft.com/office/powerpoint/2010/main" val="2245661502"/>
              </p:ext>
            </p:extLst>
          </p:nvPr>
        </p:nvGraphicFramePr>
        <p:xfrm>
          <a:off x="9782540" y="16373491"/>
          <a:ext cx="10021442" cy="4625506"/>
        </p:xfrm>
        <a:graphic>
          <a:graphicData uri="http://schemas.openxmlformats.org/drawingml/2006/table">
            <a:tbl>
              <a:tblPr firstRow="1" firstCol="1" bandRow="1"/>
              <a:tblGrid>
                <a:gridCol w="2200154">
                  <a:extLst>
                    <a:ext uri="{9D8B030D-6E8A-4147-A177-3AD203B41FA5}">
                      <a16:colId xmlns:a16="http://schemas.microsoft.com/office/drawing/2014/main" val="2677144262"/>
                    </a:ext>
                  </a:extLst>
                </a:gridCol>
                <a:gridCol w="2200154">
                  <a:extLst>
                    <a:ext uri="{9D8B030D-6E8A-4147-A177-3AD203B41FA5}">
                      <a16:colId xmlns:a16="http://schemas.microsoft.com/office/drawing/2014/main" val="1853093329"/>
                    </a:ext>
                  </a:extLst>
                </a:gridCol>
                <a:gridCol w="1407909">
                  <a:extLst>
                    <a:ext uri="{9D8B030D-6E8A-4147-A177-3AD203B41FA5}">
                      <a16:colId xmlns:a16="http://schemas.microsoft.com/office/drawing/2014/main" val="344603838"/>
                    </a:ext>
                  </a:extLst>
                </a:gridCol>
                <a:gridCol w="1407909">
                  <a:extLst>
                    <a:ext uri="{9D8B030D-6E8A-4147-A177-3AD203B41FA5}">
                      <a16:colId xmlns:a16="http://schemas.microsoft.com/office/drawing/2014/main" val="1698476017"/>
                    </a:ext>
                  </a:extLst>
                </a:gridCol>
                <a:gridCol w="1407909">
                  <a:extLst>
                    <a:ext uri="{9D8B030D-6E8A-4147-A177-3AD203B41FA5}">
                      <a16:colId xmlns:a16="http://schemas.microsoft.com/office/drawing/2014/main" val="3937335120"/>
                    </a:ext>
                  </a:extLst>
                </a:gridCol>
                <a:gridCol w="1397407">
                  <a:extLst>
                    <a:ext uri="{9D8B030D-6E8A-4147-A177-3AD203B41FA5}">
                      <a16:colId xmlns:a16="http://schemas.microsoft.com/office/drawing/2014/main" val="1645872288"/>
                    </a:ext>
                  </a:extLst>
                </a:gridCol>
              </a:tblGrid>
              <a:tr h="843553">
                <a:tc>
                  <a:txBody>
                    <a:bodyPr/>
                    <a:lstStyle/>
                    <a:p>
                      <a:pPr marL="0" marR="0" algn="ctr">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Factors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a:effectLst/>
                          <a:latin typeface="Aptos" panose="020B0004020202020204" pitchFamily="34" charset="0"/>
                          <a:ea typeface="Aptos" panose="020B0004020202020204" pitchFamily="34" charset="0"/>
                          <a:cs typeface="Times New Roman" panose="02020603050405020304" pitchFamily="18" charset="0"/>
                        </a:rPr>
                        <a:t>Proteins</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Protein p-value</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Interaction Coefficient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a:effectLst/>
                          <a:latin typeface="Aptos" panose="020B0004020202020204" pitchFamily="34" charset="0"/>
                          <a:ea typeface="Aptos" panose="020B0004020202020204" pitchFamily="34" charset="0"/>
                          <a:cs typeface="Times New Roman" panose="02020603050405020304" pitchFamily="18" charset="0"/>
                        </a:rPr>
                        <a:t>Interaction p-value</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b="1" kern="100">
                          <a:effectLst/>
                          <a:latin typeface="Aptos" panose="020B0004020202020204" pitchFamily="34" charset="0"/>
                          <a:ea typeface="Aptos" panose="020B0004020202020204" pitchFamily="34" charset="0"/>
                          <a:cs typeface="Times New Roman" panose="02020603050405020304" pitchFamily="18" charset="0"/>
                        </a:rPr>
                        <a:t>LRT p-value</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1913985"/>
                  </a:ext>
                </a:extLst>
              </a:tr>
              <a:tr h="420217">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BMI</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seq.8427.118</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0.014</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0.680</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0.008</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1.45e-02</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7793737"/>
                  </a:ext>
                </a:extLst>
              </a:tr>
              <a:tr h="420217">
                <a:tc rowSpan="3">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Employment Status</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seq.9196.8</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0.031</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0.847</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0.047</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5.16e-08</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023276729"/>
                  </a:ext>
                </a:extLst>
              </a:tr>
              <a:tr h="420217">
                <a:tc vMerge="1">
                  <a:txBody>
                    <a:bodyPr/>
                    <a:lstStyle/>
                    <a:p>
                      <a:endParaRPr lang="en-US"/>
                    </a:p>
                  </a:txBody>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seq.17441.4</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0.045</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-0.693</a:t>
                      </a:r>
                    </a:p>
                  </a:txBody>
                  <a:tcPr marL="0" marR="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0.021</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1.46e-02</a:t>
                      </a:r>
                    </a:p>
                  </a:txBody>
                  <a:tcPr marL="45720" marR="45720" marT="9525" marB="0" anchor="ctr">
                    <a:lnL>
                      <a:noFill/>
                    </a:lnL>
                    <a:lnR>
                      <a:noFill/>
                    </a:lnR>
                    <a:lnT>
                      <a:noFill/>
                    </a:lnT>
                    <a:lnB>
                      <a:noFill/>
                    </a:lnB>
                    <a:noFill/>
                  </a:tcPr>
                </a:tc>
                <a:extLst>
                  <a:ext uri="{0D108BD9-81ED-4DB2-BD59-A6C34878D82A}">
                    <a16:rowId xmlns:a16="http://schemas.microsoft.com/office/drawing/2014/main" val="2857464995"/>
                  </a:ext>
                </a:extLst>
              </a:tr>
              <a:tr h="420217">
                <a:tc vMerge="1">
                  <a:txBody>
                    <a:bodyPr/>
                    <a:lstStyle/>
                    <a:p>
                      <a:endParaRPr lang="en-US"/>
                    </a:p>
                  </a:txBody>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seq.18212.43</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0.001</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-2.163</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0.001</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3.67e-02</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8584295"/>
                  </a:ext>
                </a:extLst>
              </a:tr>
              <a:tr h="420217">
                <a:tc rowSpan="5">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Birthplace</a:t>
                      </a:r>
                    </a:p>
                  </a:txBody>
                  <a:tcPr marL="45720" marR="45720"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seq.9196.8</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0.000</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3.217</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0.000</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1.19e-06</a:t>
                      </a:r>
                    </a:p>
                  </a:txBody>
                  <a:tcPr marL="45720" marR="45720" marT="9525"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43769915"/>
                  </a:ext>
                </a:extLst>
              </a:tr>
              <a:tr h="420217">
                <a:tc vMerge="1">
                  <a:txBody>
                    <a:bodyPr/>
                    <a:lstStyle/>
                    <a:p>
                      <a:endParaRPr lang="en-US"/>
                    </a:p>
                  </a:txBody>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seq.21940.12</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0.018</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0.501</a:t>
                      </a:r>
                    </a:p>
                  </a:txBody>
                  <a:tcPr marL="0" marR="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0.034</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8.94e-03</a:t>
                      </a:r>
                    </a:p>
                  </a:txBody>
                  <a:tcPr marL="45720" marR="45720" marT="9525" marB="0" anchor="ctr">
                    <a:lnL>
                      <a:noFill/>
                    </a:lnL>
                    <a:lnR>
                      <a:noFill/>
                    </a:lnR>
                    <a:lnT>
                      <a:noFill/>
                    </a:lnT>
                    <a:lnB>
                      <a:noFill/>
                    </a:lnB>
                    <a:noFill/>
                  </a:tcPr>
                </a:tc>
                <a:extLst>
                  <a:ext uri="{0D108BD9-81ED-4DB2-BD59-A6C34878D82A}">
                    <a16:rowId xmlns:a16="http://schemas.microsoft.com/office/drawing/2014/main" val="1013348750"/>
                  </a:ext>
                </a:extLst>
              </a:tr>
              <a:tr h="420217">
                <a:tc vMerge="1">
                  <a:txBody>
                    <a:bodyPr/>
                    <a:lstStyle/>
                    <a:p>
                      <a:endParaRPr lang="en-US"/>
                    </a:p>
                  </a:txBody>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seq.4407.10</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0.010</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0.235</a:t>
                      </a:r>
                    </a:p>
                  </a:txBody>
                  <a:tcPr marL="0" marR="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0.019</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1.54e-02</a:t>
                      </a:r>
                    </a:p>
                  </a:txBody>
                  <a:tcPr marL="45720" marR="45720" marT="9525" marB="0" anchor="ctr">
                    <a:lnL>
                      <a:noFill/>
                    </a:lnL>
                    <a:lnR>
                      <a:noFill/>
                    </a:lnR>
                    <a:lnT>
                      <a:noFill/>
                    </a:lnT>
                    <a:lnB>
                      <a:noFill/>
                    </a:lnB>
                    <a:noFill/>
                  </a:tcPr>
                </a:tc>
                <a:extLst>
                  <a:ext uri="{0D108BD9-81ED-4DB2-BD59-A6C34878D82A}">
                    <a16:rowId xmlns:a16="http://schemas.microsoft.com/office/drawing/2014/main" val="1805131498"/>
                  </a:ext>
                </a:extLst>
              </a:tr>
              <a:tr h="420217">
                <a:tc vMerge="1">
                  <a:txBody>
                    <a:bodyPr/>
                    <a:lstStyle/>
                    <a:p>
                      <a:endParaRPr lang="en-US"/>
                    </a:p>
                  </a:txBody>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seq.5088.175</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0.019</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0.563</a:t>
                      </a:r>
                    </a:p>
                  </a:txBody>
                  <a:tcPr marL="0" marR="0" marT="0"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0.031</a:t>
                      </a:r>
                    </a:p>
                  </a:txBody>
                  <a:tcPr marL="45720" marR="45720" marT="9525" marB="0" anchor="ctr">
                    <a:lnL>
                      <a:noFill/>
                    </a:lnL>
                    <a:lnR>
                      <a:noFill/>
                    </a:lnR>
                    <a:lnT>
                      <a:noFill/>
                    </a:lnT>
                    <a:lnB>
                      <a:noFill/>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1.18e-02</a:t>
                      </a:r>
                    </a:p>
                  </a:txBody>
                  <a:tcPr marL="45720" marR="45720" marT="9525" marB="0" anchor="ctr">
                    <a:lnL>
                      <a:noFill/>
                    </a:lnL>
                    <a:lnR>
                      <a:noFill/>
                    </a:lnR>
                    <a:lnT>
                      <a:noFill/>
                    </a:lnT>
                    <a:lnB>
                      <a:noFill/>
                    </a:lnB>
                    <a:noFill/>
                  </a:tcPr>
                </a:tc>
                <a:extLst>
                  <a:ext uri="{0D108BD9-81ED-4DB2-BD59-A6C34878D82A}">
                    <a16:rowId xmlns:a16="http://schemas.microsoft.com/office/drawing/2014/main" val="360517337"/>
                  </a:ext>
                </a:extLst>
              </a:tr>
              <a:tr h="420217">
                <a:tc vMerge="1">
                  <a:txBody>
                    <a:bodyPr/>
                    <a:lstStyle/>
                    <a:p>
                      <a:endParaRPr lang="en-US"/>
                    </a:p>
                  </a:txBody>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seq.5659.11</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0.014</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4.238</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0.019</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5.37e-08</a:t>
                      </a:r>
                    </a:p>
                  </a:txBody>
                  <a:tcPr marL="45720" marR="45720" marT="9525" marB="0" anchor="ctr">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607505"/>
                  </a:ext>
                </a:extLst>
              </a:tr>
            </a:tbl>
          </a:graphicData>
        </a:graphic>
      </p:graphicFrame>
      <p:sp>
        <p:nvSpPr>
          <p:cNvPr id="50" name="Content Placeholder 32">
            <a:extLst>
              <a:ext uri="{FF2B5EF4-FFF2-40B4-BE49-F238E27FC236}">
                <a16:creationId xmlns:a16="http://schemas.microsoft.com/office/drawing/2014/main" id="{5B18D4C8-DC5D-6120-E736-795A5EEB627E}"/>
              </a:ext>
            </a:extLst>
          </p:cNvPr>
          <p:cNvSpPr txBox="1">
            <a:spLocks/>
          </p:cNvSpPr>
          <p:nvPr/>
        </p:nvSpPr>
        <p:spPr>
          <a:xfrm>
            <a:off x="20284218" y="12843682"/>
            <a:ext cx="8534400" cy="3236665"/>
          </a:xfrm>
          <a:prstGeom prst="rect">
            <a:avLst/>
          </a:prstGeom>
        </p:spPr>
        <p:txBody>
          <a:bodyPr vert="horz" lIns="91440" tIns="182880" rIns="91440" bIns="45720" rtlCol="0">
            <a:normAutofit fontScale="77500" lnSpcReduction="20000"/>
          </a:bodyPr>
          <a:lstStyle>
            <a:lvl1pPr marL="304831"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2133" kern="1200" baseline="0">
                <a:solidFill>
                  <a:schemeClr val="tx1"/>
                </a:solidFill>
                <a:latin typeface="+mn-lt"/>
                <a:ea typeface="+mn-ea"/>
                <a:cs typeface="+mn-cs"/>
              </a:defRPr>
            </a:lvl1pPr>
            <a:lvl2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2pPr>
            <a:lvl3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3pPr>
            <a:lvl4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4pPr>
            <a:lvl5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5pPr>
            <a:lvl6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6pPr>
            <a:lvl7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7pPr>
            <a:lvl8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8pPr>
            <a:lvl9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9pPr>
          </a:lstStyle>
          <a:p>
            <a:r>
              <a:rPr lang="en-US" sz="2600" dirty="0"/>
              <a:t>Employment status significantly modified the associations between breast cancer risk and three proteins: seq.9196.8, seq.17441.4, and seq.18212.43.For seq.9196.8, employment status appeared to amplify the protein’s association with breast cancer risk.</a:t>
            </a:r>
          </a:p>
          <a:p>
            <a:r>
              <a:rPr lang="en-US" sz="2600" dirty="0"/>
              <a:t>In contrast, employment status attenuated the associations observed for seq.17441.4 and seq.18212.43, indicating heterogeneity in how socioeconomic context influences protein effects.</a:t>
            </a:r>
          </a:p>
          <a:p>
            <a:r>
              <a:rPr lang="en-US" sz="2600" dirty="0"/>
              <a:t>Together, these results suggest that employment status, potentially reflecting occupational, behavioral, or chronic stress–related factors, plays an important role in modifying protein–breast cancer risk relationships.</a:t>
            </a:r>
          </a:p>
        </p:txBody>
      </p:sp>
      <p:sp>
        <p:nvSpPr>
          <p:cNvPr id="53" name="TextBox 52">
            <a:extLst>
              <a:ext uri="{FF2B5EF4-FFF2-40B4-BE49-F238E27FC236}">
                <a16:creationId xmlns:a16="http://schemas.microsoft.com/office/drawing/2014/main" id="{6173821D-30CA-3708-24C1-283CAEF43148}"/>
              </a:ext>
            </a:extLst>
          </p:cNvPr>
          <p:cNvSpPr txBox="1"/>
          <p:nvPr/>
        </p:nvSpPr>
        <p:spPr>
          <a:xfrm rot="10800000" flipV="1">
            <a:off x="20418984" y="17073871"/>
            <a:ext cx="8173196" cy="543675"/>
          </a:xfrm>
          <a:prstGeom prst="rect">
            <a:avLst/>
          </a:prstGeom>
          <a:solidFill>
            <a:srgbClr val="007DA4"/>
          </a:solidFill>
        </p:spPr>
        <p:txBody>
          <a:bodyPr wrap="square" rtlCol="0">
            <a:spAutoFit/>
          </a:bodyPr>
          <a:lstStyle/>
          <a:p>
            <a:pPr algn="ctr"/>
            <a:r>
              <a:rPr lang="en-US" sz="2933" b="1" dirty="0">
                <a:solidFill>
                  <a:schemeClr val="bg1"/>
                </a:solidFill>
                <a:latin typeface="+mj-lt"/>
              </a:rPr>
              <a:t>Birthplace‑Dependent Protein Effects</a:t>
            </a:r>
          </a:p>
        </p:txBody>
      </p:sp>
      <p:sp>
        <p:nvSpPr>
          <p:cNvPr id="54" name="Content Placeholder 32">
            <a:extLst>
              <a:ext uri="{FF2B5EF4-FFF2-40B4-BE49-F238E27FC236}">
                <a16:creationId xmlns:a16="http://schemas.microsoft.com/office/drawing/2014/main" id="{77656B2F-B260-1011-D1AA-1CF2E1448AF0}"/>
              </a:ext>
            </a:extLst>
          </p:cNvPr>
          <p:cNvSpPr txBox="1">
            <a:spLocks/>
          </p:cNvSpPr>
          <p:nvPr/>
        </p:nvSpPr>
        <p:spPr>
          <a:xfrm>
            <a:off x="20317898" y="17991646"/>
            <a:ext cx="8534400" cy="3236665"/>
          </a:xfrm>
          <a:prstGeom prst="rect">
            <a:avLst/>
          </a:prstGeom>
        </p:spPr>
        <p:txBody>
          <a:bodyPr vert="horz" lIns="91440" tIns="182880" rIns="91440" bIns="45720" rtlCol="0">
            <a:normAutofit fontScale="77500" lnSpcReduction="20000"/>
          </a:bodyPr>
          <a:lstStyle>
            <a:lvl1pPr marL="304831"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2133" kern="1200" baseline="0">
                <a:solidFill>
                  <a:schemeClr val="tx1"/>
                </a:solidFill>
                <a:latin typeface="+mn-lt"/>
                <a:ea typeface="+mn-ea"/>
                <a:cs typeface="+mn-cs"/>
              </a:defRPr>
            </a:lvl1pPr>
            <a:lvl2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2pPr>
            <a:lvl3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3pPr>
            <a:lvl4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4pPr>
            <a:lvl5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5pPr>
            <a:lvl6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6pPr>
            <a:lvl7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7pPr>
            <a:lvl8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8pPr>
            <a:lvl9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9pPr>
          </a:lstStyle>
          <a:p>
            <a:r>
              <a:rPr lang="en-US" sz="2600" dirty="0"/>
              <a:t>Birthplace (US‑born vs non‑US‑born) significantly modified the associations between breast cancer risk and five proteins: seq.9196.8, seq.21940.12, seq.4407.10, seq.5088.175, and seq.5659.11.For each of these proteins, birthplace influenced the magnitude and direction of the protein-breast cancer risk association.</a:t>
            </a:r>
          </a:p>
          <a:p>
            <a:r>
              <a:rPr lang="en-US" sz="2600" dirty="0"/>
              <a:t>Notably, seq.9196.8 demonstrated interaction effects with both employment status and birthplace, indicating that this protein may be particularly sensitive to multiple contextual dimensions.</a:t>
            </a:r>
          </a:p>
          <a:p>
            <a:r>
              <a:rPr lang="en-US" sz="2600" dirty="0"/>
              <a:t>These findings suggest that early‑life, environmental, or migration‑related exposures may shape how genetically regulated protein expression translates into breast cancer risk.</a:t>
            </a:r>
          </a:p>
        </p:txBody>
      </p:sp>
      <p:sp>
        <p:nvSpPr>
          <p:cNvPr id="55" name="TextBox 54">
            <a:extLst>
              <a:ext uri="{FF2B5EF4-FFF2-40B4-BE49-F238E27FC236}">
                <a16:creationId xmlns:a16="http://schemas.microsoft.com/office/drawing/2014/main" id="{035E570C-8F88-D50D-E24A-4158FF35FFFF}"/>
              </a:ext>
            </a:extLst>
          </p:cNvPr>
          <p:cNvSpPr txBox="1"/>
          <p:nvPr/>
        </p:nvSpPr>
        <p:spPr>
          <a:xfrm rot="10800000" flipV="1">
            <a:off x="20418982" y="24580593"/>
            <a:ext cx="8173197" cy="543675"/>
          </a:xfrm>
          <a:prstGeom prst="rect">
            <a:avLst/>
          </a:prstGeom>
          <a:solidFill>
            <a:srgbClr val="007DA4"/>
          </a:solidFill>
        </p:spPr>
        <p:txBody>
          <a:bodyPr wrap="square" rtlCol="0">
            <a:spAutoFit/>
          </a:bodyPr>
          <a:lstStyle/>
          <a:p>
            <a:pPr algn="ctr"/>
            <a:r>
              <a:rPr lang="en-US" sz="2933" b="1" dirty="0">
                <a:solidFill>
                  <a:schemeClr val="bg1"/>
                </a:solidFill>
                <a:latin typeface="+mj-lt"/>
              </a:rPr>
              <a:t>Limitations and Future Work</a:t>
            </a:r>
          </a:p>
        </p:txBody>
      </p:sp>
      <p:sp>
        <p:nvSpPr>
          <p:cNvPr id="58" name="Content Placeholder 5">
            <a:extLst>
              <a:ext uri="{FF2B5EF4-FFF2-40B4-BE49-F238E27FC236}">
                <a16:creationId xmlns:a16="http://schemas.microsoft.com/office/drawing/2014/main" id="{00ABE9B0-62E5-8FBF-90CA-C3E6B0AFB422}"/>
              </a:ext>
            </a:extLst>
          </p:cNvPr>
          <p:cNvSpPr txBox="1">
            <a:spLocks/>
          </p:cNvSpPr>
          <p:nvPr/>
        </p:nvSpPr>
        <p:spPr>
          <a:xfrm>
            <a:off x="20246350" y="23002442"/>
            <a:ext cx="8394622" cy="1513065"/>
          </a:xfrm>
          <a:prstGeom prst="rect">
            <a:avLst/>
          </a:prstGeom>
        </p:spPr>
        <p:txBody>
          <a:bodyPr vert="horz" lIns="91440" tIns="182880" rIns="91440" bIns="45720" rtlCol="0">
            <a:normAutofit/>
          </a:bodyPr>
          <a:lstStyle>
            <a:lvl1pPr marL="304831"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2133" kern="1200" baseline="0">
                <a:solidFill>
                  <a:schemeClr val="tx1"/>
                </a:solidFill>
                <a:latin typeface="+mn-lt"/>
                <a:ea typeface="+mn-ea"/>
                <a:cs typeface="+mn-cs"/>
              </a:defRPr>
            </a:lvl1pPr>
            <a:lvl2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2pPr>
            <a:lvl3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3pPr>
            <a:lvl4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4pPr>
            <a:lvl5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5pPr>
            <a:lvl6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6pPr>
            <a:lvl7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7pPr>
            <a:lvl8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8pPr>
            <a:lvl9pPr marL="731594" indent="-304831" algn="l" defTabSz="2926372" rtl="0" eaLnBrk="1" latinLnBrk="0" hangingPunct="1">
              <a:lnSpc>
                <a:spcPct val="100000"/>
              </a:lnSpc>
              <a:spcBef>
                <a:spcPts val="800"/>
              </a:spcBef>
              <a:buClr>
                <a:schemeClr val="bg1">
                  <a:lumMod val="65000"/>
                </a:schemeClr>
              </a:buClr>
              <a:buFont typeface="Arial" panose="020B0604020202020204" pitchFamily="34" charset="0"/>
              <a:buChar char="•"/>
              <a:defRPr sz="1867" kern="1200">
                <a:solidFill>
                  <a:schemeClr val="tx1"/>
                </a:solidFill>
                <a:latin typeface="+mn-lt"/>
                <a:ea typeface="+mn-ea"/>
                <a:cs typeface="+mn-cs"/>
              </a:defRPr>
            </a:lvl9pPr>
          </a:lstStyle>
          <a:p>
            <a:r>
              <a:rPr lang="en-US" sz="2000" dirty="0"/>
              <a:t>Incorporating such context‑specific interaction effects into </a:t>
            </a:r>
            <a:r>
              <a:rPr lang="en-US" sz="2000" dirty="0" err="1"/>
              <a:t>polyproteomic</a:t>
            </a:r>
            <a:r>
              <a:rPr lang="en-US" sz="2000" dirty="0"/>
              <a:t> risk scores may enhance the accuracy and equity of breast cancer risk stratification.</a:t>
            </a:r>
          </a:p>
        </p:txBody>
      </p:sp>
      <p:sp>
        <p:nvSpPr>
          <p:cNvPr id="59" name="TextBox 58">
            <a:extLst>
              <a:ext uri="{FF2B5EF4-FFF2-40B4-BE49-F238E27FC236}">
                <a16:creationId xmlns:a16="http://schemas.microsoft.com/office/drawing/2014/main" id="{2E76052D-579A-A6A9-8FCD-819EAB84D213}"/>
              </a:ext>
            </a:extLst>
          </p:cNvPr>
          <p:cNvSpPr txBox="1"/>
          <p:nvPr/>
        </p:nvSpPr>
        <p:spPr>
          <a:xfrm rot="10800000" flipV="1">
            <a:off x="20430131" y="29730372"/>
            <a:ext cx="8173198" cy="543676"/>
          </a:xfrm>
          <a:prstGeom prst="rect">
            <a:avLst/>
          </a:prstGeom>
          <a:solidFill>
            <a:srgbClr val="007DA4"/>
          </a:solidFill>
        </p:spPr>
        <p:txBody>
          <a:bodyPr wrap="square" rtlCol="0">
            <a:spAutoFit/>
          </a:bodyPr>
          <a:lstStyle/>
          <a:p>
            <a:pPr algn="ctr"/>
            <a:r>
              <a:rPr lang="en-US" sz="2933" b="1" dirty="0">
                <a:solidFill>
                  <a:schemeClr val="bg1"/>
                </a:solidFill>
                <a:latin typeface="+mj-lt"/>
              </a:rPr>
              <a:t>Acknowledgement</a:t>
            </a:r>
          </a:p>
        </p:txBody>
      </p:sp>
      <p:pic>
        <p:nvPicPr>
          <p:cNvPr id="71" name="Picture 70" descr="This object is an AI generated overview of the analytical workflow used to identify protein – context interactions associated with breast cancer risk in the All of Us cohort.">
            <a:extLst>
              <a:ext uri="{FF2B5EF4-FFF2-40B4-BE49-F238E27FC236}">
                <a16:creationId xmlns:a16="http://schemas.microsoft.com/office/drawing/2014/main" id="{359D86AB-F805-CACE-6581-1184A841776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1219" y="24363761"/>
            <a:ext cx="9035902" cy="7185608"/>
          </a:xfrm>
          <a:prstGeom prst="rect">
            <a:avLst/>
          </a:prstGeom>
        </p:spPr>
      </p:pic>
      <p:sp>
        <p:nvSpPr>
          <p:cNvPr id="72" name="TextBox 71">
            <a:extLst>
              <a:ext uri="{FF2B5EF4-FFF2-40B4-BE49-F238E27FC236}">
                <a16:creationId xmlns:a16="http://schemas.microsoft.com/office/drawing/2014/main" id="{DC31D643-37EA-54E6-B48F-C2C9D37AF9A9}"/>
              </a:ext>
            </a:extLst>
          </p:cNvPr>
          <p:cNvSpPr txBox="1"/>
          <p:nvPr/>
        </p:nvSpPr>
        <p:spPr>
          <a:xfrm>
            <a:off x="224623" y="31596076"/>
            <a:ext cx="9400035" cy="707886"/>
          </a:xfrm>
          <a:prstGeom prst="rect">
            <a:avLst/>
          </a:prstGeom>
          <a:noFill/>
        </p:spPr>
        <p:txBody>
          <a:bodyPr wrap="square">
            <a:spAutoFit/>
          </a:bodyPr>
          <a:lstStyle/>
          <a:p>
            <a:r>
              <a:rPr lang="en-US" sz="2000" b="1" dirty="0"/>
              <a:t>Figure 1. </a:t>
            </a:r>
            <a:r>
              <a:rPr lang="en-US" sz="2000" dirty="0"/>
              <a:t>AI generated overview of the analytical workflow used to identify protein – context interactions associated with breast cancer risk in the All of Us cohort.</a:t>
            </a:r>
          </a:p>
        </p:txBody>
      </p:sp>
      <p:pic>
        <p:nvPicPr>
          <p:cNvPr id="5" name="Picture 4">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295365" y="766423"/>
            <a:ext cx="4887743" cy="1860928"/>
          </a:xfrm>
          <a:prstGeom prst="rect">
            <a:avLst/>
          </a:prstGeom>
        </p:spPr>
      </p:pic>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Science Poster">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2" id="{A3AC1795-03CA-4218-8E9C-394F2C72EB71}" vid="{9E91E023-53D0-48CE-AFD1-CE3DA49243D0}"/>
    </a:ext>
  </a:extLst>
</a:theme>
</file>

<file path=ppt/theme/theme2.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9B7E175-EA31-4EB5-9BCC-A945A81036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TS104001343</Template>
  <TotalTime>704</TotalTime>
  <Words>1470</Words>
  <Application>Microsoft Office PowerPoint</Application>
  <PresentationFormat>Custom</PresentationFormat>
  <Paragraphs>142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 Light</vt:lpstr>
      <vt:lpstr>Science Poster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Cuccia, Martha L.</dc:creator>
  <cp:lastModifiedBy>Bam, Amjila</cp:lastModifiedBy>
  <cp:revision>18</cp:revision>
  <dcterms:created xsi:type="dcterms:W3CDTF">2014-03-11T18:19:54Z</dcterms:created>
  <dcterms:modified xsi:type="dcterms:W3CDTF">2026-04-16T19:13:37Z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TC040013439991</vt:lpwstr>
  </property>
</Properties>
</file>