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7" r:id="rId2"/>
  </p:sldIdLst>
  <p:sldSz cx="384048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 d="100"/>
          <a:sy n="14" d="100"/>
        </p:scale>
        <p:origin x="15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CF9EC-A716-4459-94A7-E6A259876FF9}" type="datetimeFigureOut">
              <a:rPr lang="en-US" smtClean="0"/>
              <a:t>4/15/2026</a:t>
            </a:fld>
            <a:endParaRPr lang="en-US"/>
          </a:p>
        </p:txBody>
      </p:sp>
      <p:sp>
        <p:nvSpPr>
          <p:cNvPr id="4" name="Slide Image Placeholder 3"/>
          <p:cNvSpPr>
            <a:spLocks noGrp="1" noRot="1" noChangeAspect="1"/>
          </p:cNvSpPr>
          <p:nvPr>
            <p:ph type="sldImg" idx="2"/>
          </p:nvPr>
        </p:nvSpPr>
        <p:spPr>
          <a:xfrm>
            <a:off x="1403350" y="1143000"/>
            <a:ext cx="40513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147F4-A6E8-406D-8482-38883977FCD8}" type="slidenum">
              <a:rPr lang="en-US" smtClean="0"/>
              <a:t>‹#›</a:t>
            </a:fld>
            <a:endParaRPr lang="en-US"/>
          </a:p>
        </p:txBody>
      </p:sp>
    </p:spTree>
    <p:extLst>
      <p:ext uri="{BB962C8B-B14F-4D97-AF65-F5344CB8AC3E}">
        <p14:creationId xmlns:p14="http://schemas.microsoft.com/office/powerpoint/2010/main" val="161787904"/>
      </p:ext>
    </p:extLst>
  </p:cSld>
  <p:clrMap bg1="lt1" tx1="dk1" bg2="lt2" tx2="dk2" accent1="accent1" accent2="accent2" accent3="accent3" accent4="accent4" accent5="accent5" accent6="accent6" hlink="hlink" folHlink="folHlink"/>
  <p:notesStyle>
    <a:lvl1pPr marL="0" algn="l" defTabSz="3247949" rtl="0" eaLnBrk="1" latinLnBrk="0" hangingPunct="1">
      <a:defRPr sz="4262" kern="1200">
        <a:solidFill>
          <a:schemeClr val="tx1"/>
        </a:solidFill>
        <a:latin typeface="+mn-lt"/>
        <a:ea typeface="+mn-ea"/>
        <a:cs typeface="+mn-cs"/>
      </a:defRPr>
    </a:lvl1pPr>
    <a:lvl2pPr marL="1623974" algn="l" defTabSz="3247949" rtl="0" eaLnBrk="1" latinLnBrk="0" hangingPunct="1">
      <a:defRPr sz="4262" kern="1200">
        <a:solidFill>
          <a:schemeClr val="tx1"/>
        </a:solidFill>
        <a:latin typeface="+mn-lt"/>
        <a:ea typeface="+mn-ea"/>
        <a:cs typeface="+mn-cs"/>
      </a:defRPr>
    </a:lvl2pPr>
    <a:lvl3pPr marL="3247949" algn="l" defTabSz="3247949" rtl="0" eaLnBrk="1" latinLnBrk="0" hangingPunct="1">
      <a:defRPr sz="4262" kern="1200">
        <a:solidFill>
          <a:schemeClr val="tx1"/>
        </a:solidFill>
        <a:latin typeface="+mn-lt"/>
        <a:ea typeface="+mn-ea"/>
        <a:cs typeface="+mn-cs"/>
      </a:defRPr>
    </a:lvl3pPr>
    <a:lvl4pPr marL="4871923" algn="l" defTabSz="3247949" rtl="0" eaLnBrk="1" latinLnBrk="0" hangingPunct="1">
      <a:defRPr sz="4262" kern="1200">
        <a:solidFill>
          <a:schemeClr val="tx1"/>
        </a:solidFill>
        <a:latin typeface="+mn-lt"/>
        <a:ea typeface="+mn-ea"/>
        <a:cs typeface="+mn-cs"/>
      </a:defRPr>
    </a:lvl4pPr>
    <a:lvl5pPr marL="6495898" algn="l" defTabSz="3247949" rtl="0" eaLnBrk="1" latinLnBrk="0" hangingPunct="1">
      <a:defRPr sz="4262" kern="1200">
        <a:solidFill>
          <a:schemeClr val="tx1"/>
        </a:solidFill>
        <a:latin typeface="+mn-lt"/>
        <a:ea typeface="+mn-ea"/>
        <a:cs typeface="+mn-cs"/>
      </a:defRPr>
    </a:lvl5pPr>
    <a:lvl6pPr marL="8119872" algn="l" defTabSz="3247949" rtl="0" eaLnBrk="1" latinLnBrk="0" hangingPunct="1">
      <a:defRPr sz="4262" kern="1200">
        <a:solidFill>
          <a:schemeClr val="tx1"/>
        </a:solidFill>
        <a:latin typeface="+mn-lt"/>
        <a:ea typeface="+mn-ea"/>
        <a:cs typeface="+mn-cs"/>
      </a:defRPr>
    </a:lvl6pPr>
    <a:lvl7pPr marL="9743846" algn="l" defTabSz="3247949" rtl="0" eaLnBrk="1" latinLnBrk="0" hangingPunct="1">
      <a:defRPr sz="4262" kern="1200">
        <a:solidFill>
          <a:schemeClr val="tx1"/>
        </a:solidFill>
        <a:latin typeface="+mn-lt"/>
        <a:ea typeface="+mn-ea"/>
        <a:cs typeface="+mn-cs"/>
      </a:defRPr>
    </a:lvl7pPr>
    <a:lvl8pPr marL="11367821" algn="l" defTabSz="3247949" rtl="0" eaLnBrk="1" latinLnBrk="0" hangingPunct="1">
      <a:defRPr sz="4262" kern="1200">
        <a:solidFill>
          <a:schemeClr val="tx1"/>
        </a:solidFill>
        <a:latin typeface="+mn-lt"/>
        <a:ea typeface="+mn-ea"/>
        <a:cs typeface="+mn-cs"/>
      </a:defRPr>
    </a:lvl8pPr>
    <a:lvl9pPr marL="12991795" algn="l" defTabSz="3247949" rtl="0" eaLnBrk="1" latinLnBrk="0" hangingPunct="1">
      <a:defRPr sz="426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spect="1" noChangeArrowheads="1" noTextEdit="1"/>
          </p:cNvSpPr>
          <p:nvPr>
            <p:ph type="sldImg"/>
          </p:nvPr>
        </p:nvSpPr>
        <p:spPr bwMode="auto">
          <a:xfrm>
            <a:off x="2911475" y="492125"/>
            <a:ext cx="3430588" cy="2614613"/>
          </a:xfrm>
          <a:prstGeom prst="rect">
            <a:avLst/>
          </a:prstGeom>
          <a:noFill/>
          <a:ln w="12700">
            <a:solidFill>
              <a:srgbClr val="000000"/>
            </a:solidFill>
            <a:miter lim="800000"/>
            <a:headEnd/>
            <a:tailEnd/>
          </a:ln>
        </p:spPr>
        <p:txBody>
          <a:bodyPr/>
          <a:lstStyle/>
          <a:p>
            <a:endParaRPr lang="en-US"/>
          </a:p>
        </p:txBody>
      </p:sp>
      <p:sp>
        <p:nvSpPr>
          <p:cNvPr id="3075" name="Rectangle 3"/>
          <p:cNvSpPr>
            <a:spLocks noGrp="1" noChangeArrowheads="1"/>
          </p:cNvSpPr>
          <p:nvPr>
            <p:ph type="body" idx="1"/>
          </p:nvPr>
        </p:nvSpPr>
        <p:spPr bwMode="auto">
          <a:xfrm>
            <a:off x="1252539" y="3270250"/>
            <a:ext cx="6746875" cy="3054350"/>
          </a:xfrm>
          <a:prstGeom prst="rect">
            <a:avLst/>
          </a:prstGeom>
          <a:noFill/>
          <a:ln>
            <a:miter lim="800000"/>
            <a:headEnd/>
            <a:tailEnd/>
          </a:ln>
        </p:spPr>
        <p:txBody>
          <a:bodyPr lIns="87563" tIns="43782" rIns="87563" bIns="43782"/>
          <a:lstStyle/>
          <a:p>
            <a:pPr eaLnBrk="1" hangingPunct="1"/>
            <a:endParaRPr lang="en-US" dirty="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9090301"/>
            <a:ext cx="32644080" cy="6271623"/>
          </a:xfrm>
        </p:spPr>
        <p:txBody>
          <a:bodyPr/>
          <a:lstStyle/>
          <a:p>
            <a:r>
              <a:rPr lang="en-US"/>
              <a:t>Click to edit Master title style</a:t>
            </a:r>
          </a:p>
        </p:txBody>
      </p:sp>
      <p:sp>
        <p:nvSpPr>
          <p:cNvPr id="3" name="Subtitle 2"/>
          <p:cNvSpPr>
            <a:spLocks noGrp="1"/>
          </p:cNvSpPr>
          <p:nvPr>
            <p:ph type="subTitle" idx="1"/>
          </p:nvPr>
        </p:nvSpPr>
        <p:spPr>
          <a:xfrm>
            <a:off x="5760720" y="16581120"/>
            <a:ext cx="26883360" cy="7477760"/>
          </a:xfrm>
        </p:spPr>
        <p:txBody>
          <a:bodyPr/>
          <a:lstStyle>
            <a:lvl1pPr marL="0" indent="0" algn="ctr">
              <a:buNone/>
              <a:defRPr/>
            </a:lvl1pPr>
            <a:lvl2pPr marL="404369" indent="0" algn="ctr">
              <a:buNone/>
              <a:defRPr/>
            </a:lvl2pPr>
            <a:lvl3pPr marL="808737" indent="0" algn="ctr">
              <a:buNone/>
              <a:defRPr/>
            </a:lvl3pPr>
            <a:lvl4pPr marL="1213106" indent="0" algn="ctr">
              <a:buNone/>
              <a:defRPr/>
            </a:lvl4pPr>
            <a:lvl5pPr marL="1617474" indent="0" algn="ctr">
              <a:buNone/>
              <a:defRPr/>
            </a:lvl5pPr>
            <a:lvl6pPr marL="2021843" indent="0" algn="ctr">
              <a:buNone/>
              <a:defRPr/>
            </a:lvl6pPr>
            <a:lvl7pPr marL="2426211" indent="0" algn="ctr">
              <a:buNone/>
              <a:defRPr/>
            </a:lvl7pPr>
            <a:lvl8pPr marL="2830580" indent="0" algn="ctr">
              <a:buNone/>
              <a:defRPr/>
            </a:lvl8pPr>
            <a:lvl9pPr marL="3234949"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A59423-5283-4F0E-9D1A-FB757D96F78D}" type="slidenum">
              <a:rPr lang="en-US"/>
              <a:pPr>
                <a:defRPr/>
              </a:pPr>
              <a:t>‹#›</a:t>
            </a:fld>
            <a:endParaRPr lang="en-US"/>
          </a:p>
        </p:txBody>
      </p:sp>
    </p:spTree>
    <p:extLst>
      <p:ext uri="{BB962C8B-B14F-4D97-AF65-F5344CB8AC3E}">
        <p14:creationId xmlns:p14="http://schemas.microsoft.com/office/powerpoint/2010/main" val="1216979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A6B1E5-5A56-4514-9CBF-24373CD77FB0}" type="slidenum">
              <a:rPr lang="en-US"/>
              <a:pPr>
                <a:defRPr/>
              </a:pPr>
              <a:t>‹#›</a:t>
            </a:fld>
            <a:endParaRPr lang="en-US"/>
          </a:p>
        </p:txBody>
      </p:sp>
    </p:spTree>
    <p:extLst>
      <p:ext uri="{BB962C8B-B14F-4D97-AF65-F5344CB8AC3E}">
        <p14:creationId xmlns:p14="http://schemas.microsoft.com/office/powerpoint/2010/main" val="35215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934403" y="34836"/>
            <a:ext cx="8730788" cy="259747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9614" y="34836"/>
            <a:ext cx="26078412" cy="259747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D95D89-FBFC-483A-859D-2A1CFC51F676}" type="slidenum">
              <a:rPr lang="en-US"/>
              <a:pPr>
                <a:defRPr/>
              </a:pPr>
              <a:t>‹#›</a:t>
            </a:fld>
            <a:endParaRPr lang="en-US"/>
          </a:p>
        </p:txBody>
      </p:sp>
    </p:spTree>
    <p:extLst>
      <p:ext uri="{BB962C8B-B14F-4D97-AF65-F5344CB8AC3E}">
        <p14:creationId xmlns:p14="http://schemas.microsoft.com/office/powerpoint/2010/main" val="657842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83579" y="34838"/>
            <a:ext cx="29637644" cy="3021874"/>
          </a:xfrm>
        </p:spPr>
        <p:txBody>
          <a:bodyPr/>
          <a:lstStyle/>
          <a:p>
            <a:r>
              <a:rPr lang="en-US"/>
              <a:t>Click to edit Master title style</a:t>
            </a:r>
          </a:p>
        </p:txBody>
      </p:sp>
      <p:sp>
        <p:nvSpPr>
          <p:cNvPr id="3" name="Text Placeholder 2"/>
          <p:cNvSpPr>
            <a:spLocks noGrp="1"/>
          </p:cNvSpPr>
          <p:nvPr>
            <p:ph type="body" sz="half" idx="1"/>
          </p:nvPr>
        </p:nvSpPr>
        <p:spPr>
          <a:xfrm>
            <a:off x="1739615" y="4808584"/>
            <a:ext cx="17404599" cy="212010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9260590" y="4808583"/>
            <a:ext cx="17404600" cy="10530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9260590" y="15478036"/>
            <a:ext cx="17404600" cy="105315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138834E-12F4-40ED-AA13-50A65C03A844}" type="slidenum">
              <a:rPr lang="en-US"/>
              <a:pPr>
                <a:defRPr/>
              </a:pPr>
              <a:t>‹#›</a:t>
            </a:fld>
            <a:endParaRPr lang="en-US"/>
          </a:p>
        </p:txBody>
      </p:sp>
    </p:spTree>
    <p:extLst>
      <p:ext uri="{BB962C8B-B14F-4D97-AF65-F5344CB8AC3E}">
        <p14:creationId xmlns:p14="http://schemas.microsoft.com/office/powerpoint/2010/main" val="3556164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B47E40-44F4-4FE2-8ED5-F2A691B4F744}" type="slidenum">
              <a:rPr lang="en-US"/>
              <a:pPr>
                <a:defRPr/>
              </a:pPr>
              <a:t>‹#›</a:t>
            </a:fld>
            <a:endParaRPr lang="en-US"/>
          </a:p>
        </p:txBody>
      </p:sp>
    </p:spTree>
    <p:extLst>
      <p:ext uri="{BB962C8B-B14F-4D97-AF65-F5344CB8AC3E}">
        <p14:creationId xmlns:p14="http://schemas.microsoft.com/office/powerpoint/2010/main" val="46298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4319" y="18803257"/>
            <a:ext cx="32644080" cy="5811520"/>
          </a:xfrm>
        </p:spPr>
        <p:txBody>
          <a:bodyPr anchor="t"/>
          <a:lstStyle>
            <a:lvl1pPr algn="l">
              <a:defRPr sz="3577" b="1" cap="all"/>
            </a:lvl1pPr>
          </a:lstStyle>
          <a:p>
            <a:r>
              <a:rPr lang="en-US"/>
              <a:t>Click to edit Master title style</a:t>
            </a:r>
          </a:p>
        </p:txBody>
      </p:sp>
      <p:sp>
        <p:nvSpPr>
          <p:cNvPr id="3" name="Text Placeholder 2"/>
          <p:cNvSpPr>
            <a:spLocks noGrp="1"/>
          </p:cNvSpPr>
          <p:nvPr>
            <p:ph type="body" idx="1"/>
          </p:nvPr>
        </p:nvSpPr>
        <p:spPr>
          <a:xfrm>
            <a:off x="3034319" y="12402459"/>
            <a:ext cx="32644080" cy="6400800"/>
          </a:xfrm>
        </p:spPr>
        <p:txBody>
          <a:bodyPr anchor="b"/>
          <a:lstStyle>
            <a:lvl1pPr marL="0" indent="0">
              <a:buNone/>
              <a:defRPr sz="1788"/>
            </a:lvl1pPr>
            <a:lvl2pPr marL="404369" indent="0">
              <a:buNone/>
              <a:defRPr sz="1600"/>
            </a:lvl2pPr>
            <a:lvl3pPr marL="808737" indent="0">
              <a:buNone/>
              <a:defRPr sz="1412"/>
            </a:lvl3pPr>
            <a:lvl4pPr marL="1213106" indent="0">
              <a:buNone/>
              <a:defRPr sz="1224"/>
            </a:lvl4pPr>
            <a:lvl5pPr marL="1617474" indent="0">
              <a:buNone/>
              <a:defRPr sz="1224"/>
            </a:lvl5pPr>
            <a:lvl6pPr marL="2021843" indent="0">
              <a:buNone/>
              <a:defRPr sz="1224"/>
            </a:lvl6pPr>
            <a:lvl7pPr marL="2426211" indent="0">
              <a:buNone/>
              <a:defRPr sz="1224"/>
            </a:lvl7pPr>
            <a:lvl8pPr marL="2830580" indent="0">
              <a:buNone/>
              <a:defRPr sz="1224"/>
            </a:lvl8pPr>
            <a:lvl9pPr marL="3234949" indent="0">
              <a:buNone/>
              <a:defRPr sz="1224"/>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4253A-CD2E-4AFA-8765-6A0A4BECA381}" type="slidenum">
              <a:rPr lang="en-US"/>
              <a:pPr>
                <a:defRPr/>
              </a:pPr>
              <a:t>‹#›</a:t>
            </a:fld>
            <a:endParaRPr lang="en-US"/>
          </a:p>
        </p:txBody>
      </p:sp>
    </p:spTree>
    <p:extLst>
      <p:ext uri="{BB962C8B-B14F-4D97-AF65-F5344CB8AC3E}">
        <p14:creationId xmlns:p14="http://schemas.microsoft.com/office/powerpoint/2010/main" val="238998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39615" y="4808584"/>
            <a:ext cx="17404599" cy="21201016"/>
          </a:xfrm>
        </p:spPr>
        <p:txBody>
          <a:bodyPr/>
          <a:lstStyle>
            <a:lvl1pPr>
              <a:defRPr sz="2447"/>
            </a:lvl1pPr>
            <a:lvl2pPr>
              <a:defRPr sz="2165"/>
            </a:lvl2pPr>
            <a:lvl3pPr>
              <a:defRPr sz="178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260590" y="4808584"/>
            <a:ext cx="17404600" cy="21201016"/>
          </a:xfrm>
        </p:spPr>
        <p:txBody>
          <a:bodyPr/>
          <a:lstStyle>
            <a:lvl1pPr>
              <a:defRPr sz="2447"/>
            </a:lvl1pPr>
            <a:lvl2pPr>
              <a:defRPr sz="2165"/>
            </a:lvl2pPr>
            <a:lvl3pPr>
              <a:defRPr sz="178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C51974-479F-4542-83E9-4CCCEE2EE3DA}" type="slidenum">
              <a:rPr lang="en-US"/>
              <a:pPr>
                <a:defRPr/>
              </a:pPr>
              <a:t>‹#›</a:t>
            </a:fld>
            <a:endParaRPr lang="en-US"/>
          </a:p>
        </p:txBody>
      </p:sp>
    </p:spTree>
    <p:extLst>
      <p:ext uri="{BB962C8B-B14F-4D97-AF65-F5344CB8AC3E}">
        <p14:creationId xmlns:p14="http://schemas.microsoft.com/office/powerpoint/2010/main" val="7219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171304"/>
            <a:ext cx="34564320"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1" y="6550300"/>
            <a:ext cx="16969394" cy="2728686"/>
          </a:xfrm>
        </p:spPr>
        <p:txBody>
          <a:bodyPr anchor="b"/>
          <a:lstStyle>
            <a:lvl1pPr marL="0" indent="0">
              <a:buNone/>
              <a:defRPr sz="2165" b="1"/>
            </a:lvl1pPr>
            <a:lvl2pPr marL="404369" indent="0">
              <a:buNone/>
              <a:defRPr sz="1788" b="1"/>
            </a:lvl2pPr>
            <a:lvl3pPr marL="808737" indent="0">
              <a:buNone/>
              <a:defRPr sz="1600" b="1"/>
            </a:lvl3pPr>
            <a:lvl4pPr marL="1213106" indent="0">
              <a:buNone/>
              <a:defRPr sz="1412" b="1"/>
            </a:lvl4pPr>
            <a:lvl5pPr marL="1617474" indent="0">
              <a:buNone/>
              <a:defRPr sz="1412" b="1"/>
            </a:lvl5pPr>
            <a:lvl6pPr marL="2021843" indent="0">
              <a:buNone/>
              <a:defRPr sz="1412" b="1"/>
            </a:lvl6pPr>
            <a:lvl7pPr marL="2426211" indent="0">
              <a:buNone/>
              <a:defRPr sz="1412" b="1"/>
            </a:lvl7pPr>
            <a:lvl8pPr marL="2830580" indent="0">
              <a:buNone/>
              <a:defRPr sz="1412" b="1"/>
            </a:lvl8pPr>
            <a:lvl9pPr marL="3234949" indent="0">
              <a:buNone/>
              <a:defRPr sz="1412" b="1"/>
            </a:lvl9pPr>
          </a:lstStyle>
          <a:p>
            <a:pPr lvl="0"/>
            <a:r>
              <a:rPr lang="en-US"/>
              <a:t>Click to edit Master text styles</a:t>
            </a:r>
          </a:p>
        </p:txBody>
      </p:sp>
      <p:sp>
        <p:nvSpPr>
          <p:cNvPr id="4" name="Content Placeholder 3"/>
          <p:cNvSpPr>
            <a:spLocks noGrp="1"/>
          </p:cNvSpPr>
          <p:nvPr>
            <p:ph sz="half" idx="2"/>
          </p:nvPr>
        </p:nvSpPr>
        <p:spPr>
          <a:xfrm>
            <a:off x="1920241" y="9278986"/>
            <a:ext cx="16969394" cy="16859794"/>
          </a:xfrm>
        </p:spPr>
        <p:txBody>
          <a:bodyPr/>
          <a:lstStyle>
            <a:lvl1pPr>
              <a:defRPr sz="2165"/>
            </a:lvl1pPr>
            <a:lvl2pPr>
              <a:defRPr sz="1788"/>
            </a:lvl2pPr>
            <a:lvl3pPr>
              <a:defRPr sz="1600"/>
            </a:lvl3pPr>
            <a:lvl4pPr>
              <a:defRPr sz="1412"/>
            </a:lvl4pPr>
            <a:lvl5pPr>
              <a:defRPr sz="1412"/>
            </a:lvl5pPr>
            <a:lvl6pPr>
              <a:defRPr sz="1412"/>
            </a:lvl6pPr>
            <a:lvl7pPr>
              <a:defRPr sz="1412"/>
            </a:lvl7pPr>
            <a:lvl8pPr>
              <a:defRPr sz="1412"/>
            </a:lvl8pPr>
            <a:lvl9pPr>
              <a:defRPr sz="14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07" y="6550300"/>
            <a:ext cx="16975455" cy="2728686"/>
          </a:xfrm>
        </p:spPr>
        <p:txBody>
          <a:bodyPr anchor="b"/>
          <a:lstStyle>
            <a:lvl1pPr marL="0" indent="0">
              <a:buNone/>
              <a:defRPr sz="2165" b="1"/>
            </a:lvl1pPr>
            <a:lvl2pPr marL="404369" indent="0">
              <a:buNone/>
              <a:defRPr sz="1788" b="1"/>
            </a:lvl2pPr>
            <a:lvl3pPr marL="808737" indent="0">
              <a:buNone/>
              <a:defRPr sz="1600" b="1"/>
            </a:lvl3pPr>
            <a:lvl4pPr marL="1213106" indent="0">
              <a:buNone/>
              <a:defRPr sz="1412" b="1"/>
            </a:lvl4pPr>
            <a:lvl5pPr marL="1617474" indent="0">
              <a:buNone/>
              <a:defRPr sz="1412" b="1"/>
            </a:lvl5pPr>
            <a:lvl6pPr marL="2021843" indent="0">
              <a:buNone/>
              <a:defRPr sz="1412" b="1"/>
            </a:lvl6pPr>
            <a:lvl7pPr marL="2426211" indent="0">
              <a:buNone/>
              <a:defRPr sz="1412" b="1"/>
            </a:lvl7pPr>
            <a:lvl8pPr marL="2830580" indent="0">
              <a:buNone/>
              <a:defRPr sz="1412" b="1"/>
            </a:lvl8pPr>
            <a:lvl9pPr marL="3234949" indent="0">
              <a:buNone/>
              <a:defRPr sz="1412" b="1"/>
            </a:lvl9pPr>
          </a:lstStyle>
          <a:p>
            <a:pPr lvl="0"/>
            <a:r>
              <a:rPr lang="en-US"/>
              <a:t>Click to edit Master text styles</a:t>
            </a:r>
          </a:p>
        </p:txBody>
      </p:sp>
      <p:sp>
        <p:nvSpPr>
          <p:cNvPr id="6" name="Content Placeholder 5"/>
          <p:cNvSpPr>
            <a:spLocks noGrp="1"/>
          </p:cNvSpPr>
          <p:nvPr>
            <p:ph sz="quarter" idx="4"/>
          </p:nvPr>
        </p:nvSpPr>
        <p:spPr>
          <a:xfrm>
            <a:off x="19509107" y="9278986"/>
            <a:ext cx="16975455" cy="16859794"/>
          </a:xfrm>
        </p:spPr>
        <p:txBody>
          <a:bodyPr/>
          <a:lstStyle>
            <a:lvl1pPr>
              <a:defRPr sz="2165"/>
            </a:lvl1pPr>
            <a:lvl2pPr>
              <a:defRPr sz="1788"/>
            </a:lvl2pPr>
            <a:lvl3pPr>
              <a:defRPr sz="1600"/>
            </a:lvl3pPr>
            <a:lvl4pPr>
              <a:defRPr sz="1412"/>
            </a:lvl4pPr>
            <a:lvl5pPr>
              <a:defRPr sz="1412"/>
            </a:lvl5pPr>
            <a:lvl6pPr>
              <a:defRPr sz="1412"/>
            </a:lvl6pPr>
            <a:lvl7pPr>
              <a:defRPr sz="1412"/>
            </a:lvl7pPr>
            <a:lvl8pPr>
              <a:defRPr sz="1412"/>
            </a:lvl8pPr>
            <a:lvl9pPr>
              <a:defRPr sz="14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2FE3D9E-1D0A-499E-BB03-0FEB14A2FD17}" type="slidenum">
              <a:rPr lang="en-US"/>
              <a:pPr>
                <a:defRPr/>
              </a:pPr>
              <a:t>‹#›</a:t>
            </a:fld>
            <a:endParaRPr lang="en-US"/>
          </a:p>
        </p:txBody>
      </p:sp>
    </p:spTree>
    <p:extLst>
      <p:ext uri="{BB962C8B-B14F-4D97-AF65-F5344CB8AC3E}">
        <p14:creationId xmlns:p14="http://schemas.microsoft.com/office/powerpoint/2010/main" val="143450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C6BA4DA-8366-4B07-806A-F313CE2611E2}" type="slidenum">
              <a:rPr lang="en-US"/>
              <a:pPr>
                <a:defRPr/>
              </a:pPr>
              <a:t>‹#›</a:t>
            </a:fld>
            <a:endParaRPr lang="en-US"/>
          </a:p>
        </p:txBody>
      </p:sp>
    </p:spTree>
    <p:extLst>
      <p:ext uri="{BB962C8B-B14F-4D97-AF65-F5344CB8AC3E}">
        <p14:creationId xmlns:p14="http://schemas.microsoft.com/office/powerpoint/2010/main" val="956898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E70220-332A-4D55-A164-591430683592}" type="slidenum">
              <a:rPr lang="en-US"/>
              <a:pPr>
                <a:defRPr/>
              </a:pPr>
              <a:t>‹#›</a:t>
            </a:fld>
            <a:endParaRPr lang="en-US"/>
          </a:p>
        </p:txBody>
      </p:sp>
    </p:spTree>
    <p:extLst>
      <p:ext uri="{BB962C8B-B14F-4D97-AF65-F5344CB8AC3E}">
        <p14:creationId xmlns:p14="http://schemas.microsoft.com/office/powerpoint/2010/main" val="515458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3" y="1165497"/>
            <a:ext cx="12635519" cy="4958080"/>
          </a:xfrm>
        </p:spPr>
        <p:txBody>
          <a:bodyPr anchor="b"/>
          <a:lstStyle>
            <a:lvl1pPr algn="l">
              <a:defRPr sz="1788" b="1"/>
            </a:lvl1pPr>
          </a:lstStyle>
          <a:p>
            <a:r>
              <a:rPr lang="en-US"/>
              <a:t>Click to edit Master title style</a:t>
            </a:r>
          </a:p>
        </p:txBody>
      </p:sp>
      <p:sp>
        <p:nvSpPr>
          <p:cNvPr id="3" name="Content Placeholder 2"/>
          <p:cNvSpPr>
            <a:spLocks noGrp="1"/>
          </p:cNvSpPr>
          <p:nvPr>
            <p:ph idx="1"/>
          </p:nvPr>
        </p:nvSpPr>
        <p:spPr>
          <a:xfrm>
            <a:off x="15015210" y="1165499"/>
            <a:ext cx="21469350" cy="24973280"/>
          </a:xfrm>
        </p:spPr>
        <p:txBody>
          <a:bodyPr/>
          <a:lstStyle>
            <a:lvl1pPr>
              <a:defRPr sz="2824"/>
            </a:lvl1pPr>
            <a:lvl2pPr>
              <a:defRPr sz="2447"/>
            </a:lvl2pPr>
            <a:lvl3pPr>
              <a:defRPr sz="2165"/>
            </a:lvl3pPr>
            <a:lvl4pPr>
              <a:defRPr sz="1788"/>
            </a:lvl4pPr>
            <a:lvl5pPr>
              <a:defRPr sz="1788"/>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3" y="6123579"/>
            <a:ext cx="12635519" cy="20015200"/>
          </a:xfrm>
        </p:spPr>
        <p:txBody>
          <a:bodyPr/>
          <a:lstStyle>
            <a:lvl1pPr marL="0" indent="0">
              <a:buNone/>
              <a:defRPr sz="1224"/>
            </a:lvl1pPr>
            <a:lvl2pPr marL="404369" indent="0">
              <a:buNone/>
              <a:defRPr sz="1035"/>
            </a:lvl2pPr>
            <a:lvl3pPr marL="808737" indent="0">
              <a:buNone/>
              <a:defRPr sz="847"/>
            </a:lvl3pPr>
            <a:lvl4pPr marL="1213106" indent="0">
              <a:buNone/>
              <a:defRPr sz="753"/>
            </a:lvl4pPr>
            <a:lvl5pPr marL="1617474" indent="0">
              <a:buNone/>
              <a:defRPr sz="753"/>
            </a:lvl5pPr>
            <a:lvl6pPr marL="2021843" indent="0">
              <a:buNone/>
              <a:defRPr sz="753"/>
            </a:lvl6pPr>
            <a:lvl7pPr marL="2426211" indent="0">
              <a:buNone/>
              <a:defRPr sz="753"/>
            </a:lvl7pPr>
            <a:lvl8pPr marL="2830580" indent="0">
              <a:buNone/>
              <a:defRPr sz="753"/>
            </a:lvl8pPr>
            <a:lvl9pPr marL="3234949" indent="0">
              <a:buNone/>
              <a:defRPr sz="75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F58787F-99FA-41E8-93BB-4D027D5121DF}" type="slidenum">
              <a:rPr lang="en-US"/>
              <a:pPr>
                <a:defRPr/>
              </a:pPr>
              <a:t>‹#›</a:t>
            </a:fld>
            <a:endParaRPr lang="en-US"/>
          </a:p>
        </p:txBody>
      </p:sp>
    </p:spTree>
    <p:extLst>
      <p:ext uri="{BB962C8B-B14F-4D97-AF65-F5344CB8AC3E}">
        <p14:creationId xmlns:p14="http://schemas.microsoft.com/office/powerpoint/2010/main" val="62921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8214" y="20482561"/>
            <a:ext cx="23042880" cy="2418080"/>
          </a:xfrm>
        </p:spPr>
        <p:txBody>
          <a:bodyPr anchor="b"/>
          <a:lstStyle>
            <a:lvl1pPr algn="l">
              <a:defRPr sz="1788" b="1"/>
            </a:lvl1pPr>
          </a:lstStyle>
          <a:p>
            <a:r>
              <a:rPr lang="en-US"/>
              <a:t>Click to edit Master title style</a:t>
            </a:r>
          </a:p>
        </p:txBody>
      </p:sp>
      <p:sp>
        <p:nvSpPr>
          <p:cNvPr id="3" name="Picture Placeholder 2"/>
          <p:cNvSpPr>
            <a:spLocks noGrp="1"/>
          </p:cNvSpPr>
          <p:nvPr>
            <p:ph type="pic" idx="1"/>
          </p:nvPr>
        </p:nvSpPr>
        <p:spPr>
          <a:xfrm>
            <a:off x="7528214" y="2614024"/>
            <a:ext cx="23042880" cy="17556480"/>
          </a:xfrm>
        </p:spPr>
        <p:txBody>
          <a:bodyPr/>
          <a:lstStyle>
            <a:lvl1pPr marL="0" indent="0">
              <a:buNone/>
              <a:defRPr sz="2824"/>
            </a:lvl1pPr>
            <a:lvl2pPr marL="404369" indent="0">
              <a:buNone/>
              <a:defRPr sz="2447"/>
            </a:lvl2pPr>
            <a:lvl3pPr marL="808737" indent="0">
              <a:buNone/>
              <a:defRPr sz="2165"/>
            </a:lvl3pPr>
            <a:lvl4pPr marL="1213106" indent="0">
              <a:buNone/>
              <a:defRPr sz="1788"/>
            </a:lvl4pPr>
            <a:lvl5pPr marL="1617474" indent="0">
              <a:buNone/>
              <a:defRPr sz="1788"/>
            </a:lvl5pPr>
            <a:lvl6pPr marL="2021843" indent="0">
              <a:buNone/>
              <a:defRPr sz="1788"/>
            </a:lvl6pPr>
            <a:lvl7pPr marL="2426211" indent="0">
              <a:buNone/>
              <a:defRPr sz="1788"/>
            </a:lvl7pPr>
            <a:lvl8pPr marL="2830580" indent="0">
              <a:buNone/>
              <a:defRPr sz="1788"/>
            </a:lvl8pPr>
            <a:lvl9pPr marL="3234949" indent="0">
              <a:buNone/>
              <a:defRPr sz="1788"/>
            </a:lvl9pPr>
          </a:lstStyle>
          <a:p>
            <a:pPr lvl="0"/>
            <a:endParaRPr lang="en-US" noProof="0"/>
          </a:p>
        </p:txBody>
      </p:sp>
      <p:sp>
        <p:nvSpPr>
          <p:cNvPr id="4" name="Text Placeholder 3"/>
          <p:cNvSpPr>
            <a:spLocks noGrp="1"/>
          </p:cNvSpPr>
          <p:nvPr>
            <p:ph type="body" sz="half" idx="2"/>
          </p:nvPr>
        </p:nvSpPr>
        <p:spPr>
          <a:xfrm>
            <a:off x="7528214" y="22900641"/>
            <a:ext cx="23042880" cy="3434080"/>
          </a:xfrm>
        </p:spPr>
        <p:txBody>
          <a:bodyPr/>
          <a:lstStyle>
            <a:lvl1pPr marL="0" indent="0">
              <a:buNone/>
              <a:defRPr sz="1224"/>
            </a:lvl1pPr>
            <a:lvl2pPr marL="404369" indent="0">
              <a:buNone/>
              <a:defRPr sz="1035"/>
            </a:lvl2pPr>
            <a:lvl3pPr marL="808737" indent="0">
              <a:buNone/>
              <a:defRPr sz="847"/>
            </a:lvl3pPr>
            <a:lvl4pPr marL="1213106" indent="0">
              <a:buNone/>
              <a:defRPr sz="753"/>
            </a:lvl4pPr>
            <a:lvl5pPr marL="1617474" indent="0">
              <a:buNone/>
              <a:defRPr sz="753"/>
            </a:lvl5pPr>
            <a:lvl6pPr marL="2021843" indent="0">
              <a:buNone/>
              <a:defRPr sz="753"/>
            </a:lvl6pPr>
            <a:lvl7pPr marL="2426211" indent="0">
              <a:buNone/>
              <a:defRPr sz="753"/>
            </a:lvl7pPr>
            <a:lvl8pPr marL="2830580" indent="0">
              <a:buNone/>
              <a:defRPr sz="753"/>
            </a:lvl8pPr>
            <a:lvl9pPr marL="3234949" indent="0">
              <a:buNone/>
              <a:defRPr sz="75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D0A3B2-596D-4437-83F5-1685CD9214C2}" type="slidenum">
              <a:rPr lang="en-US"/>
              <a:pPr>
                <a:defRPr/>
              </a:pPr>
              <a:t>‹#›</a:t>
            </a:fld>
            <a:endParaRPr lang="en-US"/>
          </a:p>
        </p:txBody>
      </p:sp>
    </p:spTree>
    <p:extLst>
      <p:ext uri="{BB962C8B-B14F-4D97-AF65-F5344CB8AC3E}">
        <p14:creationId xmlns:p14="http://schemas.microsoft.com/office/powerpoint/2010/main" val="1816082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383579" y="34838"/>
            <a:ext cx="29637644" cy="3021874"/>
          </a:xfrm>
          <a:prstGeom prst="rect">
            <a:avLst/>
          </a:prstGeom>
          <a:noFill/>
          <a:ln w="9525">
            <a:noFill/>
            <a:miter lim="800000"/>
            <a:headEnd/>
            <a:tailEnd/>
          </a:ln>
        </p:spPr>
        <p:txBody>
          <a:bodyPr vert="horz" wrap="square" lIns="399752" tIns="199875" rIns="399752" bIns="1998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1739612" y="4808584"/>
            <a:ext cx="34925577" cy="212010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p:txBody>
      </p:sp>
      <p:sp>
        <p:nvSpPr>
          <p:cNvPr id="1028" name="Rectangle 4"/>
          <p:cNvSpPr>
            <a:spLocks noGrp="1" noChangeArrowheads="1"/>
          </p:cNvSpPr>
          <p:nvPr>
            <p:ph type="dt" sz="half" idx="2"/>
          </p:nvPr>
        </p:nvSpPr>
        <p:spPr bwMode="auto">
          <a:xfrm>
            <a:off x="2881572" y="26659840"/>
            <a:ext cx="8001000"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eaLnBrk="0" hangingPunct="0">
              <a:defRPr sz="5647">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13120428" y="26659840"/>
            <a:ext cx="12163945"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ctr" eaLnBrk="0" hangingPunct="0">
              <a:defRPr sz="5647">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27522228" y="26659840"/>
            <a:ext cx="8001000"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r" eaLnBrk="0" hangingPunct="0">
              <a:defRPr sz="5647">
                <a:latin typeface="Times New Roman" charset="0"/>
              </a:defRPr>
            </a:lvl1pPr>
          </a:lstStyle>
          <a:p>
            <a:pPr>
              <a:defRPr/>
            </a:pPr>
            <a:fld id="{3DA2D13A-81BF-4FD9-B034-831A40ECC6C0}" type="slidenum">
              <a:rPr lang="en-US"/>
              <a:pPr>
                <a:defRPr/>
              </a:pPr>
              <a:t>‹#›</a:t>
            </a:fld>
            <a:endParaRPr lang="en-US"/>
          </a:p>
        </p:txBody>
      </p:sp>
    </p:spTree>
    <p:extLst>
      <p:ext uri="{BB962C8B-B14F-4D97-AF65-F5344CB8AC3E}">
        <p14:creationId xmlns:p14="http://schemas.microsoft.com/office/powerpoint/2010/main" val="2177271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17488064" rtl="0" eaLnBrk="0" fontAlgn="base" hangingPunct="0">
        <a:spcBef>
          <a:spcPct val="0"/>
        </a:spcBef>
        <a:spcAft>
          <a:spcPct val="0"/>
        </a:spcAft>
        <a:defRPr sz="7600" b="1">
          <a:solidFill>
            <a:schemeClr val="bg1"/>
          </a:solidFill>
          <a:latin typeface="+mj-lt"/>
          <a:ea typeface="+mj-ea"/>
          <a:cs typeface="+mj-cs"/>
        </a:defRPr>
      </a:lvl1pPr>
      <a:lvl2pPr algn="ctr" defTabSz="17488064" rtl="0" eaLnBrk="0" fontAlgn="base" hangingPunct="0">
        <a:spcBef>
          <a:spcPct val="0"/>
        </a:spcBef>
        <a:spcAft>
          <a:spcPct val="0"/>
        </a:spcAft>
        <a:defRPr sz="7600" b="1">
          <a:solidFill>
            <a:schemeClr val="bg1"/>
          </a:solidFill>
          <a:latin typeface="Arial" charset="0"/>
        </a:defRPr>
      </a:lvl2pPr>
      <a:lvl3pPr algn="ctr" defTabSz="17488064" rtl="0" eaLnBrk="0" fontAlgn="base" hangingPunct="0">
        <a:spcBef>
          <a:spcPct val="0"/>
        </a:spcBef>
        <a:spcAft>
          <a:spcPct val="0"/>
        </a:spcAft>
        <a:defRPr sz="7600" b="1">
          <a:solidFill>
            <a:schemeClr val="bg1"/>
          </a:solidFill>
          <a:latin typeface="Arial" charset="0"/>
        </a:defRPr>
      </a:lvl3pPr>
      <a:lvl4pPr algn="ctr" defTabSz="17488064" rtl="0" eaLnBrk="0" fontAlgn="base" hangingPunct="0">
        <a:spcBef>
          <a:spcPct val="0"/>
        </a:spcBef>
        <a:spcAft>
          <a:spcPct val="0"/>
        </a:spcAft>
        <a:defRPr sz="7600" b="1">
          <a:solidFill>
            <a:schemeClr val="bg1"/>
          </a:solidFill>
          <a:latin typeface="Arial" charset="0"/>
        </a:defRPr>
      </a:lvl4pPr>
      <a:lvl5pPr algn="ctr" defTabSz="17488064" rtl="0" eaLnBrk="0" fontAlgn="base" hangingPunct="0">
        <a:spcBef>
          <a:spcPct val="0"/>
        </a:spcBef>
        <a:spcAft>
          <a:spcPct val="0"/>
        </a:spcAft>
        <a:defRPr sz="7600" b="1">
          <a:solidFill>
            <a:schemeClr val="bg1"/>
          </a:solidFill>
          <a:latin typeface="Arial" charset="0"/>
        </a:defRPr>
      </a:lvl5pPr>
      <a:lvl6pPr marL="429631" algn="ctr" defTabSz="17488064" rtl="0" fontAlgn="base">
        <a:spcBef>
          <a:spcPct val="0"/>
        </a:spcBef>
        <a:spcAft>
          <a:spcPct val="0"/>
        </a:spcAft>
        <a:defRPr sz="7600" b="1">
          <a:solidFill>
            <a:schemeClr val="bg1"/>
          </a:solidFill>
          <a:latin typeface="Arial" charset="0"/>
        </a:defRPr>
      </a:lvl6pPr>
      <a:lvl7pPr marL="859262" algn="ctr" defTabSz="17488064" rtl="0" fontAlgn="base">
        <a:spcBef>
          <a:spcPct val="0"/>
        </a:spcBef>
        <a:spcAft>
          <a:spcPct val="0"/>
        </a:spcAft>
        <a:defRPr sz="7600" b="1">
          <a:solidFill>
            <a:schemeClr val="bg1"/>
          </a:solidFill>
          <a:latin typeface="Arial" charset="0"/>
        </a:defRPr>
      </a:lvl7pPr>
      <a:lvl8pPr marL="1288893" algn="ctr" defTabSz="17488064" rtl="0" fontAlgn="base">
        <a:spcBef>
          <a:spcPct val="0"/>
        </a:spcBef>
        <a:spcAft>
          <a:spcPct val="0"/>
        </a:spcAft>
        <a:defRPr sz="7600" b="1">
          <a:solidFill>
            <a:schemeClr val="bg1"/>
          </a:solidFill>
          <a:latin typeface="Arial" charset="0"/>
        </a:defRPr>
      </a:lvl8pPr>
      <a:lvl9pPr marL="1718523" algn="ctr" defTabSz="17488064" rtl="0" fontAlgn="base">
        <a:spcBef>
          <a:spcPct val="0"/>
        </a:spcBef>
        <a:spcAft>
          <a:spcPct val="0"/>
        </a:spcAft>
        <a:defRPr sz="7600" b="1">
          <a:solidFill>
            <a:schemeClr val="bg1"/>
          </a:solidFill>
          <a:latin typeface="Arial" charset="0"/>
        </a:defRPr>
      </a:lvl9pPr>
    </p:titleStyle>
    <p:bodyStyle>
      <a:lvl1pPr marL="1491774" indent="-1491774" algn="l" defTabSz="17488064" rtl="0" eaLnBrk="0" fontAlgn="base" hangingPunct="0">
        <a:spcBef>
          <a:spcPct val="20000"/>
        </a:spcBef>
        <a:spcAft>
          <a:spcPct val="0"/>
        </a:spcAft>
        <a:defRPr sz="2300">
          <a:solidFill>
            <a:schemeClr val="tx1"/>
          </a:solidFill>
          <a:latin typeface="+mn-lt"/>
          <a:ea typeface="+mn-ea"/>
          <a:cs typeface="+mn-cs"/>
        </a:defRPr>
      </a:lvl1pPr>
      <a:lvl2pPr marL="3226707" indent="-1239664" algn="l" defTabSz="17488064" rtl="0" eaLnBrk="0" fontAlgn="base" hangingPunct="0">
        <a:spcBef>
          <a:spcPct val="20000"/>
        </a:spcBef>
        <a:spcAft>
          <a:spcPct val="0"/>
        </a:spcAft>
        <a:defRPr sz="12800">
          <a:solidFill>
            <a:schemeClr val="tx1"/>
          </a:solidFill>
          <a:latin typeface="Times New Roman" charset="0"/>
        </a:defRPr>
      </a:lvl2pPr>
      <a:lvl3pPr marL="4967607" indent="-992030" algn="l" defTabSz="17488064" rtl="0" eaLnBrk="0" fontAlgn="base" hangingPunct="0">
        <a:spcBef>
          <a:spcPct val="20000"/>
        </a:spcBef>
        <a:spcAft>
          <a:spcPct val="0"/>
        </a:spcAft>
        <a:defRPr sz="10900">
          <a:solidFill>
            <a:schemeClr val="tx1"/>
          </a:solidFill>
          <a:latin typeface="Times New Roman" charset="0"/>
        </a:defRPr>
      </a:lvl3pPr>
      <a:lvl4pPr marL="6953158" indent="-993521" algn="l" defTabSz="17488064" rtl="0" eaLnBrk="0" fontAlgn="base" hangingPunct="0">
        <a:spcBef>
          <a:spcPct val="20000"/>
        </a:spcBef>
        <a:spcAft>
          <a:spcPct val="0"/>
        </a:spcAft>
        <a:defRPr sz="9100">
          <a:solidFill>
            <a:schemeClr val="tx1"/>
          </a:solidFill>
          <a:latin typeface="Times New Roman" charset="0"/>
        </a:defRPr>
      </a:lvl4pPr>
      <a:lvl5pPr marL="8943184" indent="-997997" algn="l" defTabSz="17488064" rtl="0" eaLnBrk="0" fontAlgn="base" hangingPunct="0">
        <a:spcBef>
          <a:spcPct val="20000"/>
        </a:spcBef>
        <a:spcAft>
          <a:spcPct val="0"/>
        </a:spcAft>
        <a:defRPr sz="9100">
          <a:solidFill>
            <a:schemeClr val="tx1"/>
          </a:solidFill>
          <a:latin typeface="Times New Roman" charset="0"/>
        </a:defRPr>
      </a:lvl5pPr>
      <a:lvl6pPr marL="9372815" indent="-997997" algn="l" defTabSz="17488064" rtl="0" fontAlgn="base">
        <a:spcBef>
          <a:spcPct val="20000"/>
        </a:spcBef>
        <a:spcAft>
          <a:spcPct val="0"/>
        </a:spcAft>
        <a:defRPr sz="9100">
          <a:solidFill>
            <a:schemeClr val="tx1"/>
          </a:solidFill>
          <a:latin typeface="Times New Roman" charset="0"/>
        </a:defRPr>
      </a:lvl6pPr>
      <a:lvl7pPr marL="9802446" indent="-997997" algn="l" defTabSz="17488064" rtl="0" fontAlgn="base">
        <a:spcBef>
          <a:spcPct val="20000"/>
        </a:spcBef>
        <a:spcAft>
          <a:spcPct val="0"/>
        </a:spcAft>
        <a:defRPr sz="9100">
          <a:solidFill>
            <a:schemeClr val="tx1"/>
          </a:solidFill>
          <a:latin typeface="Times New Roman" charset="0"/>
        </a:defRPr>
      </a:lvl7pPr>
      <a:lvl8pPr marL="10232077" indent="-997997" algn="l" defTabSz="17488064" rtl="0" fontAlgn="base">
        <a:spcBef>
          <a:spcPct val="20000"/>
        </a:spcBef>
        <a:spcAft>
          <a:spcPct val="0"/>
        </a:spcAft>
        <a:defRPr sz="9100">
          <a:solidFill>
            <a:schemeClr val="tx1"/>
          </a:solidFill>
          <a:latin typeface="Times New Roman" charset="0"/>
        </a:defRPr>
      </a:lvl8pPr>
      <a:lvl9pPr marL="10661707" indent="-997997" algn="l" defTabSz="17488064" rtl="0" fontAlgn="base">
        <a:spcBef>
          <a:spcPct val="20000"/>
        </a:spcBef>
        <a:spcAft>
          <a:spcPct val="0"/>
        </a:spcAft>
        <a:defRPr sz="9100">
          <a:solidFill>
            <a:schemeClr val="tx1"/>
          </a:solidFill>
          <a:latin typeface="Times New Roman" charset="0"/>
        </a:defRPr>
      </a:lvl9pPr>
    </p:bodyStyle>
    <p:otherStyle>
      <a:defPPr>
        <a:defRPr lang="en-US"/>
      </a:defPPr>
      <a:lvl1pPr marL="0" algn="l" defTabSz="859262" rtl="0" eaLnBrk="1" latinLnBrk="0" hangingPunct="1">
        <a:defRPr sz="1700" kern="1200">
          <a:solidFill>
            <a:schemeClr val="tx1"/>
          </a:solidFill>
          <a:latin typeface="+mn-lt"/>
          <a:ea typeface="+mn-ea"/>
          <a:cs typeface="+mn-cs"/>
        </a:defRPr>
      </a:lvl1pPr>
      <a:lvl2pPr marL="429631" algn="l" defTabSz="859262" rtl="0" eaLnBrk="1" latinLnBrk="0" hangingPunct="1">
        <a:defRPr sz="1700" kern="1200">
          <a:solidFill>
            <a:schemeClr val="tx1"/>
          </a:solidFill>
          <a:latin typeface="+mn-lt"/>
          <a:ea typeface="+mn-ea"/>
          <a:cs typeface="+mn-cs"/>
        </a:defRPr>
      </a:lvl2pPr>
      <a:lvl3pPr marL="859262" algn="l" defTabSz="859262" rtl="0" eaLnBrk="1" latinLnBrk="0" hangingPunct="1">
        <a:defRPr sz="1700" kern="1200">
          <a:solidFill>
            <a:schemeClr val="tx1"/>
          </a:solidFill>
          <a:latin typeface="+mn-lt"/>
          <a:ea typeface="+mn-ea"/>
          <a:cs typeface="+mn-cs"/>
        </a:defRPr>
      </a:lvl3pPr>
      <a:lvl4pPr marL="1288893" algn="l" defTabSz="859262" rtl="0" eaLnBrk="1" latinLnBrk="0" hangingPunct="1">
        <a:defRPr sz="1700" kern="1200">
          <a:solidFill>
            <a:schemeClr val="tx1"/>
          </a:solidFill>
          <a:latin typeface="+mn-lt"/>
          <a:ea typeface="+mn-ea"/>
          <a:cs typeface="+mn-cs"/>
        </a:defRPr>
      </a:lvl4pPr>
      <a:lvl5pPr marL="1718523" algn="l" defTabSz="859262" rtl="0" eaLnBrk="1" latinLnBrk="0" hangingPunct="1">
        <a:defRPr sz="1700" kern="1200">
          <a:solidFill>
            <a:schemeClr val="tx1"/>
          </a:solidFill>
          <a:latin typeface="+mn-lt"/>
          <a:ea typeface="+mn-ea"/>
          <a:cs typeface="+mn-cs"/>
        </a:defRPr>
      </a:lvl5pPr>
      <a:lvl6pPr marL="2148154" algn="l" defTabSz="859262" rtl="0" eaLnBrk="1" latinLnBrk="0" hangingPunct="1">
        <a:defRPr sz="1700" kern="1200">
          <a:solidFill>
            <a:schemeClr val="tx1"/>
          </a:solidFill>
          <a:latin typeface="+mn-lt"/>
          <a:ea typeface="+mn-ea"/>
          <a:cs typeface="+mn-cs"/>
        </a:defRPr>
      </a:lvl6pPr>
      <a:lvl7pPr marL="2577785" algn="l" defTabSz="859262" rtl="0" eaLnBrk="1" latinLnBrk="0" hangingPunct="1">
        <a:defRPr sz="1700" kern="1200">
          <a:solidFill>
            <a:schemeClr val="tx1"/>
          </a:solidFill>
          <a:latin typeface="+mn-lt"/>
          <a:ea typeface="+mn-ea"/>
          <a:cs typeface="+mn-cs"/>
        </a:defRPr>
      </a:lvl7pPr>
      <a:lvl8pPr marL="3007416" algn="l" defTabSz="859262" rtl="0" eaLnBrk="1" latinLnBrk="0" hangingPunct="1">
        <a:defRPr sz="1700" kern="1200">
          <a:solidFill>
            <a:schemeClr val="tx1"/>
          </a:solidFill>
          <a:latin typeface="+mn-lt"/>
          <a:ea typeface="+mn-ea"/>
          <a:cs typeface="+mn-cs"/>
        </a:defRPr>
      </a:lvl8pPr>
      <a:lvl9pPr marL="3437047" algn="l" defTabSz="859262"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a:extLst>
              <a:ext uri="{C183D7F6-B498-43B3-948B-1728B52AA6E4}">
                <adec:decorative xmlns:adec="http://schemas.microsoft.com/office/drawing/2017/decorative" val="1"/>
              </a:ext>
            </a:extLst>
          </p:cNvPr>
          <p:cNvSpPr>
            <a:spLocks noChangeArrowheads="1"/>
          </p:cNvSpPr>
          <p:nvPr/>
        </p:nvSpPr>
        <p:spPr bwMode="auto">
          <a:xfrm>
            <a:off x="-38708" y="1"/>
            <a:ext cx="38482215" cy="5639181"/>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1028" name="Rectangle 4"/>
          <p:cNvSpPr>
            <a:spLocks noGrp="1" noChangeAspect="1" noChangeArrowheads="1"/>
          </p:cNvSpPr>
          <p:nvPr>
            <p:ph type="title"/>
          </p:nvPr>
        </p:nvSpPr>
        <p:spPr>
          <a:xfrm>
            <a:off x="6842620" y="-968122"/>
            <a:ext cx="25436770" cy="7631448"/>
          </a:xfrm>
          <a:noFill/>
        </p:spPr>
        <p:txBody>
          <a:bodyPr wrap="square" lIns="0" tIns="0" rIns="0" bIns="0">
            <a:spAutoFit/>
          </a:bodyP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a:br>
              <a:rPr lang="en-US" sz="10350" dirty="0">
                <a:latin typeface="Times New Roman" panose="02020603050405020304" pitchFamily="18" charset="0"/>
                <a:cs typeface="Times New Roman" panose="02020603050405020304" pitchFamily="18" charset="0"/>
              </a:rPr>
            </a:br>
            <a:r>
              <a:rPr lang="en-US" sz="10350" dirty="0">
                <a:latin typeface="Times New Roman"/>
                <a:cs typeface="Times New Roman"/>
              </a:rPr>
              <a:t>Nonvalvular Papillary Fibroelastoma</a:t>
            </a:r>
            <a:br>
              <a:rPr lang="en-US" sz="10350" dirty="0">
                <a:latin typeface="Times New Roman" panose="02020603050405020304" pitchFamily="18" charset="0"/>
                <a:cs typeface="Times New Roman" panose="02020603050405020304" pitchFamily="18" charset="0"/>
              </a:rPr>
            </a:br>
            <a:r>
              <a:rPr lang="en-US" sz="6000" dirty="0">
                <a:solidFill>
                  <a:srgbClr val="000000"/>
                </a:solidFill>
                <a:latin typeface="Times New Roman"/>
                <a:cs typeface="Times New Roman"/>
              </a:rPr>
              <a:t>Mitchel Capella, MD; Sepehr Sadeghi, DO; Allison Borst, MD; Ashley Van, MD; Erika Haviland, DO; Neeraj Jain, MD </a:t>
            </a:r>
            <a:br>
              <a:rPr lang="en-US" sz="6750" dirty="0">
                <a:latin typeface="Times New Roman" panose="02020603050405020304" pitchFamily="18" charset="0"/>
                <a:cs typeface="Times New Roman" panose="02020603050405020304" pitchFamily="18" charset="0"/>
              </a:rPr>
            </a:br>
            <a:r>
              <a:rPr lang="en-US" sz="4500" dirty="0">
                <a:solidFill>
                  <a:srgbClr val="000000"/>
                </a:solidFill>
                <a:latin typeface="Times New Roman"/>
                <a:cs typeface="Times New Roman"/>
              </a:rPr>
              <a:t>LSU Health Sciences Center Departments of Internal Medicine and Cardiology</a:t>
            </a:r>
            <a:br>
              <a:rPr lang="en-US" sz="6750" dirty="0">
                <a:latin typeface="Times New Roman" panose="02020603050405020304" pitchFamily="18" charset="0"/>
                <a:cs typeface="Times New Roman" panose="02020603050405020304" pitchFamily="18" charset="0"/>
              </a:rPr>
            </a:br>
            <a:br>
              <a:rPr lang="en-US" sz="6750" dirty="0">
                <a:latin typeface="Times New Roman" panose="02020603050405020304" pitchFamily="18" charset="0"/>
                <a:cs typeface="Times New Roman" panose="02020603050405020304" pitchFamily="18" charset="0"/>
              </a:rPr>
            </a:br>
            <a:endParaRPr lang="en-US" sz="4141" b="0" dirty="0">
              <a:solidFill>
                <a:srgbClr val="000000"/>
              </a:solidFill>
              <a:latin typeface="Times New Roman" panose="02020603050405020304" pitchFamily="18" charset="0"/>
              <a:cs typeface="Times New Roman" panose="02020603050405020304" pitchFamily="18" charset="0"/>
            </a:endParaRPr>
          </a:p>
        </p:txBody>
      </p:sp>
      <p:sp>
        <p:nvSpPr>
          <p:cNvPr id="7" name="Rectangle 1148" descr="Background">
            <a:extLst>
              <a:ext uri="{FF2B5EF4-FFF2-40B4-BE49-F238E27FC236}">
                <a16:creationId xmlns:a16="http://schemas.microsoft.com/office/drawing/2014/main" id="{A48B974A-9CAF-96A7-DA62-0787C8655209}"/>
              </a:ext>
            </a:extLst>
          </p:cNvPr>
          <p:cNvSpPr>
            <a:spLocks noChangeArrowheads="1"/>
          </p:cNvSpPr>
          <p:nvPr/>
        </p:nvSpPr>
        <p:spPr bwMode="auto">
          <a:xfrm>
            <a:off x="641666" y="6665874"/>
            <a:ext cx="10193973" cy="1320511"/>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8" name="Rectangle 1149">
            <a:extLst>
              <a:ext uri="{FF2B5EF4-FFF2-40B4-BE49-F238E27FC236}">
                <a16:creationId xmlns:a16="http://schemas.microsoft.com/office/drawing/2014/main" id="{920B499A-09D6-95CF-D726-0A80B3F21A1B}"/>
              </a:ext>
              <a:ext uri="{C183D7F6-B498-43B3-948B-1728B52AA6E4}">
                <adec:decorative xmlns:adec="http://schemas.microsoft.com/office/drawing/2017/decorative" val="1"/>
              </a:ext>
            </a:extLst>
          </p:cNvPr>
          <p:cNvSpPr txBox="1">
            <a:spLocks noChangeArrowheads="1"/>
          </p:cNvSpPr>
          <p:nvPr/>
        </p:nvSpPr>
        <p:spPr bwMode="auto">
          <a:xfrm>
            <a:off x="1519611" y="6883831"/>
            <a:ext cx="8438082" cy="58313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defPPr>
              <a:defRPr lang="en-US"/>
            </a:defPPr>
            <a:lvl1pPr marL="1491774" indent="-1491774" algn="l" defTabSz="17488064" rtl="0" eaLnBrk="0" fontAlgn="base" hangingPunct="0">
              <a:spcBef>
                <a:spcPct val="0"/>
              </a:spcBef>
              <a:spcAft>
                <a:spcPct val="0"/>
              </a:spcAft>
              <a:defRPr sz="2182" kern="1200">
                <a:solidFill>
                  <a:schemeClr val="tx1"/>
                </a:solidFill>
                <a:latin typeface="Times New Roman" pitchFamily="18" charset="0"/>
                <a:ea typeface="+mn-ea"/>
                <a:cs typeface="+mn-cs"/>
              </a:defRPr>
            </a:lvl1pPr>
            <a:lvl2pPr marL="407591" indent="-1239664" algn="l" defTabSz="17488064" rtl="0" eaLnBrk="0" fontAlgn="base" hangingPunct="0">
              <a:spcBef>
                <a:spcPct val="0"/>
              </a:spcBef>
              <a:spcAft>
                <a:spcPct val="0"/>
              </a:spcAft>
              <a:defRPr sz="2182" kern="1200">
                <a:solidFill>
                  <a:schemeClr val="tx1"/>
                </a:solidFill>
                <a:latin typeface="Times New Roman" pitchFamily="18" charset="0"/>
                <a:ea typeface="+mn-ea"/>
                <a:cs typeface="+mn-cs"/>
              </a:defRPr>
            </a:lvl2pPr>
            <a:lvl3pPr marL="815182" indent="-992030" algn="l" defTabSz="17488064" rtl="0" eaLnBrk="0" fontAlgn="base" hangingPunct="0">
              <a:spcBef>
                <a:spcPct val="0"/>
              </a:spcBef>
              <a:spcAft>
                <a:spcPct val="0"/>
              </a:spcAft>
              <a:defRPr sz="2182" kern="1200">
                <a:solidFill>
                  <a:schemeClr val="tx1"/>
                </a:solidFill>
                <a:latin typeface="Times New Roman" pitchFamily="18" charset="0"/>
                <a:ea typeface="+mn-ea"/>
                <a:cs typeface="+mn-cs"/>
              </a:defRPr>
            </a:lvl3pPr>
            <a:lvl4pPr marL="1222773" indent="-993521" algn="l" defTabSz="17488064" rtl="0" eaLnBrk="0" fontAlgn="base" hangingPunct="0">
              <a:spcBef>
                <a:spcPct val="0"/>
              </a:spcBef>
              <a:spcAft>
                <a:spcPct val="0"/>
              </a:spcAft>
              <a:defRPr sz="2182" kern="1200">
                <a:solidFill>
                  <a:schemeClr val="tx1"/>
                </a:solidFill>
                <a:latin typeface="Times New Roman" pitchFamily="18" charset="0"/>
                <a:ea typeface="+mn-ea"/>
                <a:cs typeface="+mn-cs"/>
              </a:defRPr>
            </a:lvl4pPr>
            <a:lvl5pPr marL="1630363" indent="-997997" algn="l" defTabSz="17488064" rtl="0" eaLnBrk="0" fontAlgn="base" hangingPunct="0">
              <a:spcBef>
                <a:spcPct val="0"/>
              </a:spcBef>
              <a:spcAft>
                <a:spcPct val="0"/>
              </a:spcAft>
              <a:defRPr sz="2182" kern="1200">
                <a:solidFill>
                  <a:schemeClr val="tx1"/>
                </a:solidFill>
                <a:latin typeface="Times New Roman" pitchFamily="18" charset="0"/>
                <a:ea typeface="+mn-ea"/>
                <a:cs typeface="+mn-cs"/>
              </a:defRPr>
            </a:lvl5pPr>
            <a:lvl6pPr marL="2037954" indent="-997997" algn="l" defTabSz="815182" rtl="0" eaLnBrk="1" fontAlgn="base" latinLnBrk="0" hangingPunct="1">
              <a:spcBef>
                <a:spcPct val="20000"/>
              </a:spcBef>
              <a:spcAft>
                <a:spcPct val="0"/>
              </a:spcAft>
              <a:defRPr sz="2182" kern="1200">
                <a:solidFill>
                  <a:schemeClr val="tx1"/>
                </a:solidFill>
                <a:latin typeface="Times New Roman" pitchFamily="18" charset="0"/>
                <a:ea typeface="+mn-ea"/>
                <a:cs typeface="+mn-cs"/>
              </a:defRPr>
            </a:lvl6pPr>
            <a:lvl7pPr marL="2445545" indent="-997997" algn="l" defTabSz="815182" rtl="0" eaLnBrk="1" fontAlgn="base" latinLnBrk="0" hangingPunct="1">
              <a:spcBef>
                <a:spcPct val="20000"/>
              </a:spcBef>
              <a:spcAft>
                <a:spcPct val="0"/>
              </a:spcAft>
              <a:defRPr sz="2182" kern="1200">
                <a:solidFill>
                  <a:schemeClr val="tx1"/>
                </a:solidFill>
                <a:latin typeface="Times New Roman" pitchFamily="18" charset="0"/>
                <a:ea typeface="+mn-ea"/>
                <a:cs typeface="+mn-cs"/>
              </a:defRPr>
            </a:lvl7pPr>
            <a:lvl8pPr marL="2853136" indent="-997997" algn="l" defTabSz="815182" rtl="0" eaLnBrk="1" fontAlgn="base" latinLnBrk="0" hangingPunct="1">
              <a:spcBef>
                <a:spcPct val="20000"/>
              </a:spcBef>
              <a:spcAft>
                <a:spcPct val="0"/>
              </a:spcAft>
              <a:defRPr sz="2182" kern="1200">
                <a:solidFill>
                  <a:schemeClr val="tx1"/>
                </a:solidFill>
                <a:latin typeface="Times New Roman" pitchFamily="18" charset="0"/>
                <a:ea typeface="+mn-ea"/>
                <a:cs typeface="+mn-cs"/>
              </a:defRPr>
            </a:lvl8pPr>
            <a:lvl9pPr marL="3260726" indent="-997997" algn="l" defTabSz="815182" rtl="0" eaLnBrk="1" fontAlgn="base" latinLnBrk="0" hangingPunct="1">
              <a:spcBef>
                <a:spcPct val="20000"/>
              </a:spcBef>
              <a:spcAft>
                <a:spcPct val="0"/>
              </a:spcAft>
              <a:defRPr sz="2182" kern="1200">
                <a:solidFill>
                  <a:schemeClr val="tx1"/>
                </a:solidFill>
                <a:latin typeface="Times New Roman" pitchFamily="18" charset="0"/>
                <a:ea typeface="+mn-ea"/>
                <a:cs typeface="+mn-cs"/>
              </a:defRPr>
            </a:lvl9pPr>
          </a:lstStyle>
          <a:p>
            <a:pPr marL="0" indent="0" algn="ctr" eaLnBrk="1" hangingPunct="1"/>
            <a:r>
              <a:rPr lang="en-US" sz="5835" b="1" dirty="0">
                <a:cs typeface="Times New Roman" panose="02020603050405020304" pitchFamily="18" charset="0"/>
              </a:rPr>
              <a:t>Background</a:t>
            </a:r>
          </a:p>
        </p:txBody>
      </p:sp>
      <p:sp>
        <p:nvSpPr>
          <p:cNvPr id="11" name="Text Box 1147">
            <a:extLst>
              <a:ext uri="{FF2B5EF4-FFF2-40B4-BE49-F238E27FC236}">
                <a16:creationId xmlns:a16="http://schemas.microsoft.com/office/drawing/2014/main" id="{05520343-0C62-AAC4-6E6F-83F6B5046C43}"/>
              </a:ext>
            </a:extLst>
          </p:cNvPr>
          <p:cNvSpPr txBox="1">
            <a:spLocks noChangeArrowheads="1"/>
          </p:cNvSpPr>
          <p:nvPr/>
        </p:nvSpPr>
        <p:spPr bwMode="auto">
          <a:xfrm>
            <a:off x="750432" y="8493656"/>
            <a:ext cx="10334821" cy="6292982"/>
          </a:xfrm>
          <a:prstGeom prst="rect">
            <a:avLst/>
          </a:prstGeom>
          <a:noFill/>
          <a:ln w="25400">
            <a:noFill/>
            <a:miter lim="800000"/>
            <a:headEnd type="none" w="sm" len="sm"/>
            <a:tailEnd type="none" w="sm" len="sm"/>
          </a:ln>
        </p:spPr>
        <p:txBody>
          <a:bodyPr lIns="80872" tIns="40436" rIns="80872" bIns="40436"/>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Times New Roman" pitchFamily="18" charset="0"/>
                <a:ea typeface="+mn-ea"/>
                <a:cs typeface="+mn-cs"/>
              </a:rPr>
              <a:t>Primary benign cardiac tumors are rare, with papillary fibroelastomas (PFEs) being second most common after myxomas. More than 70% of PFEs originate from valvular endocardium, while nonvalvular PFEs are distinctly rare. </a:t>
            </a:r>
          </a:p>
        </p:txBody>
      </p:sp>
      <p:sp>
        <p:nvSpPr>
          <p:cNvPr id="1030" name="Rectangle 1148">
            <a:extLst>
              <a:ext uri="{C183D7F6-B498-43B3-948B-1728B52AA6E4}">
                <adec:decorative xmlns:adec="http://schemas.microsoft.com/office/drawing/2017/decorative" val="1"/>
              </a:ext>
            </a:extLst>
          </p:cNvPr>
          <p:cNvSpPr>
            <a:spLocks noChangeArrowheads="1"/>
          </p:cNvSpPr>
          <p:nvPr/>
        </p:nvSpPr>
        <p:spPr bwMode="auto">
          <a:xfrm>
            <a:off x="609585" y="15393035"/>
            <a:ext cx="10334821" cy="1320512"/>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29" name="Text Box 1147"/>
          <p:cNvSpPr txBox="1">
            <a:spLocks noChangeArrowheads="1"/>
          </p:cNvSpPr>
          <p:nvPr/>
        </p:nvSpPr>
        <p:spPr bwMode="auto">
          <a:xfrm>
            <a:off x="609586" y="17105763"/>
            <a:ext cx="10475667" cy="7733211"/>
          </a:xfrm>
          <a:prstGeom prst="rect">
            <a:avLst/>
          </a:prstGeom>
          <a:noFill/>
          <a:ln w="25400">
            <a:noFill/>
            <a:miter lim="800000"/>
            <a:headEnd type="none" w="sm" len="sm"/>
            <a:tailEnd type="none" w="sm" len="sm"/>
          </a:ln>
        </p:spPr>
        <p:txBody>
          <a:bodyPr lIns="80872" tIns="40436" rIns="80872" bIns="40436"/>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Times New Roman" pitchFamily="18" charset="0"/>
                <a:ea typeface="+mn-ea"/>
                <a:cs typeface="+mn-cs"/>
              </a:rPr>
              <a:t>A 61-year-old female with history of hypertension was hospitalized for superior mesenteric artery occlusion. She was incidentally found to have a cardiac mass on transthoracic echocardiogram. The mass was round, mobile, and attached to a stalk originating from the lateral wall of the left ventricle. It measured 0.75 cm in diameter. There was preserved left ventricular function and no valvular abnormalities. She had no cardiac symptoms.</a:t>
            </a:r>
            <a:br>
              <a:rPr kumimoji="0" lang="en-US" sz="2054" b="0" i="0" u="none" strike="noStrike" kern="1200" cap="none" spc="0" normalizeH="0" baseline="0" noProof="0" dirty="0">
                <a:ln>
                  <a:noFill/>
                </a:ln>
                <a:solidFill>
                  <a:srgbClr val="000000"/>
                </a:solidFill>
                <a:effectLst/>
                <a:uLnTx/>
                <a:uFillTx/>
                <a:latin typeface="Times New Roman" pitchFamily="18" charset="0"/>
                <a:ea typeface="+mn-ea"/>
                <a:cs typeface="+mn-cs"/>
              </a:rPr>
            </a:br>
            <a:endParaRPr kumimoji="0" lang="en-US" sz="2054"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 name="Rectangle 1153">
            <a:extLst>
              <a:ext uri="{C183D7F6-B498-43B3-948B-1728B52AA6E4}">
                <adec:decorative xmlns:adec="http://schemas.microsoft.com/office/drawing/2017/decorative" val="1"/>
              </a:ext>
            </a:extLst>
          </p:cNvPr>
          <p:cNvSpPr>
            <a:spLocks noChangeArrowheads="1"/>
          </p:cNvSpPr>
          <p:nvPr/>
        </p:nvSpPr>
        <p:spPr bwMode="auto">
          <a:xfrm>
            <a:off x="24987826" y="6219810"/>
            <a:ext cx="12188703" cy="1261786"/>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7" name="Rectangle 1156">
            <a:extLst>
              <a:ext uri="{C183D7F6-B498-43B3-948B-1728B52AA6E4}">
                <adec:decorative xmlns:adec="http://schemas.microsoft.com/office/drawing/2017/decorative" val="1"/>
              </a:ext>
            </a:extLst>
          </p:cNvPr>
          <p:cNvSpPr>
            <a:spLocks noChangeArrowheads="1"/>
          </p:cNvSpPr>
          <p:nvPr/>
        </p:nvSpPr>
        <p:spPr bwMode="auto">
          <a:xfrm>
            <a:off x="26014512" y="6369214"/>
            <a:ext cx="10388735" cy="107785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ctr" defTabSz="16459766" rtl="0" eaLnBrk="1" fontAlgn="base" latinLnBrk="0" hangingPunct="1">
              <a:lnSpc>
                <a:spcPct val="100000"/>
              </a:lnSpc>
              <a:spcBef>
                <a:spcPct val="20000"/>
              </a:spcBef>
              <a:spcAft>
                <a:spcPct val="0"/>
              </a:spcAft>
              <a:buClrTx/>
              <a:buSzTx/>
              <a:buFontTx/>
              <a:buNone/>
              <a:tabLst/>
              <a:defRPr/>
            </a:pPr>
            <a:r>
              <a:rPr kumimoji="0" lang="en-US" sz="5835" b="1" i="0" u="none" strike="noStrike" kern="1200" cap="none" spc="0" normalizeH="0" baseline="0" noProof="0" dirty="0">
                <a:ln>
                  <a:noFill/>
                </a:ln>
                <a:solidFill>
                  <a:srgbClr val="000000"/>
                </a:solidFill>
                <a:effectLst/>
                <a:uLnTx/>
                <a:uFillTx/>
                <a:latin typeface="Times New Roman" pitchFamily="18" charset="0"/>
                <a:ea typeface="+mn-ea"/>
                <a:cs typeface="Times New Roman" panose="02020603050405020304" pitchFamily="18" charset="0"/>
              </a:rPr>
              <a:t>Decision-Making</a:t>
            </a:r>
          </a:p>
        </p:txBody>
      </p:sp>
      <p:sp>
        <p:nvSpPr>
          <p:cNvPr id="1044" name="Text Box 1163"/>
          <p:cNvSpPr txBox="1">
            <a:spLocks noChangeArrowheads="1"/>
          </p:cNvSpPr>
          <p:nvPr/>
        </p:nvSpPr>
        <p:spPr bwMode="auto">
          <a:xfrm>
            <a:off x="24987826" y="7676259"/>
            <a:ext cx="13167360" cy="9097559"/>
          </a:xfrm>
          <a:prstGeom prst="rect">
            <a:avLst/>
          </a:prstGeom>
          <a:no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Times New Roman" pitchFamily="18" charset="0"/>
                <a:ea typeface="+mn-ea"/>
                <a:cs typeface="+mn-cs"/>
              </a:rPr>
              <a:t>Primary cardiac tumor differential diagnosis in adults includes myxoma, lipoma, thrombus, and papillary fibroelastoma, among others. Given its small, mobile, and pedunculated appearance, papillary fibroelastoma was most likely. Cardiac MRI was utilized to better characterize the mass. It revealed an enhancing 0.6 cm pedunculated mass in the left ventricle, most consistent with papillary fibroelastoma. Cardiothoracic surgery was consulted with plans for outpatient follow up and consideration of surgical intervention.</a:t>
            </a:r>
          </a:p>
        </p:txBody>
      </p:sp>
      <p:sp>
        <p:nvSpPr>
          <p:cNvPr id="1042" name="Rectangle 1161">
            <a:extLst>
              <a:ext uri="{C183D7F6-B498-43B3-948B-1728B52AA6E4}">
                <adec:decorative xmlns:adec="http://schemas.microsoft.com/office/drawing/2017/decorative" val="1"/>
              </a:ext>
            </a:extLst>
          </p:cNvPr>
          <p:cNvSpPr>
            <a:spLocks noChangeArrowheads="1"/>
          </p:cNvSpPr>
          <p:nvPr/>
        </p:nvSpPr>
        <p:spPr bwMode="auto">
          <a:xfrm>
            <a:off x="24987824" y="18153278"/>
            <a:ext cx="12235726" cy="1063404"/>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1043" name="Rectangle 1162"/>
          <p:cNvSpPr>
            <a:spLocks noChangeArrowheads="1"/>
          </p:cNvSpPr>
          <p:nvPr/>
        </p:nvSpPr>
        <p:spPr bwMode="auto">
          <a:xfrm>
            <a:off x="28168051" y="18214432"/>
            <a:ext cx="6081656" cy="97536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ctr" defTabSz="16459766" rtl="0" eaLnBrk="1" fontAlgn="base" latinLnBrk="0" hangingPunct="1">
              <a:lnSpc>
                <a:spcPct val="100000"/>
              </a:lnSpc>
              <a:spcBef>
                <a:spcPct val="20000"/>
              </a:spcBef>
              <a:spcAft>
                <a:spcPct val="0"/>
              </a:spcAft>
              <a:buClrTx/>
              <a:buSzTx/>
              <a:buFontTx/>
              <a:buNone/>
              <a:tabLst/>
              <a:defRPr/>
            </a:pPr>
            <a:r>
              <a:rPr kumimoji="0" lang="en-US" sz="5835" b="1" i="0" u="none" strike="noStrike" kern="1200" cap="none" spc="0" normalizeH="0" baseline="0" noProof="0" dirty="0">
                <a:ln>
                  <a:noFill/>
                </a:ln>
                <a:solidFill>
                  <a:srgbClr val="000000"/>
                </a:solidFill>
                <a:effectLst/>
                <a:uLnTx/>
                <a:uFillTx/>
                <a:latin typeface="Times New Roman" pitchFamily="18" charset="0"/>
                <a:ea typeface="+mn-ea"/>
                <a:cs typeface="Times New Roman" panose="02020603050405020304" pitchFamily="18" charset="0"/>
              </a:rPr>
              <a:t>Conclusion</a:t>
            </a:r>
            <a:endParaRPr kumimoji="0" lang="en-US" sz="2182"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47" name="Text Box 1166"/>
          <p:cNvSpPr txBox="1">
            <a:spLocks noChangeArrowheads="1"/>
          </p:cNvSpPr>
          <p:nvPr/>
        </p:nvSpPr>
        <p:spPr bwMode="auto">
          <a:xfrm>
            <a:off x="24987824" y="19600038"/>
            <a:ext cx="12635383" cy="4770884"/>
          </a:xfrm>
          <a:prstGeom prst="rect">
            <a:avLst/>
          </a:prstGeom>
          <a:no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Times New Roman" pitchFamily="18" charset="0"/>
                <a:ea typeface="+mn-ea"/>
                <a:cs typeface="+mn-cs"/>
              </a:rPr>
              <a:t>Papillary fibroelastomas are benign entities but should be considered for removal if they are symptomatic or have high-risk features including left-sided location, mobility, or size greater than 1 cm. </a:t>
            </a:r>
            <a:endParaRPr kumimoji="0" lang="en-US" sz="5400" b="1"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49" name="Rectangle 1149">
            <a:extLst>
              <a:ext uri="{C183D7F6-B498-43B3-948B-1728B52AA6E4}">
                <adec:decorative xmlns:adec="http://schemas.microsoft.com/office/drawing/2017/decorative" val="1"/>
              </a:ext>
            </a:extLst>
          </p:cNvPr>
          <p:cNvSpPr>
            <a:spLocks noGrp="1" noChangeArrowheads="1"/>
          </p:cNvSpPr>
          <p:nvPr>
            <p:ph type="body" sz="half" idx="1"/>
          </p:nvPr>
        </p:nvSpPr>
        <p:spPr>
          <a:xfrm>
            <a:off x="-382854" y="15631653"/>
            <a:ext cx="12573000" cy="899931"/>
          </a:xfrm>
          <a:noFill/>
        </p:spPr>
        <p:txBody>
          <a:bodyP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indent="0" algn="ctr" eaLnBrk="1" hangingPunct="1"/>
            <a:r>
              <a:rPr lang="en-US" sz="5835" b="1" dirty="0">
                <a:latin typeface="Times New Roman" panose="02020603050405020304" pitchFamily="18" charset="0"/>
                <a:cs typeface="Times New Roman" panose="02020603050405020304" pitchFamily="18" charset="0"/>
              </a:rPr>
              <a:t>Case Report</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321" y="1017904"/>
            <a:ext cx="5941172" cy="3331788"/>
          </a:xfrm>
          <a:prstGeom prst="rect">
            <a:avLst/>
          </a:prstGeom>
        </p:spPr>
      </p:pic>
      <p:pic>
        <p:nvPicPr>
          <p:cNvPr id="26" name="Picture 25">
            <a:extLst>
              <a:ext uri="{FF2B5EF4-FFF2-40B4-BE49-F238E27FC236}">
                <a16:creationId xmlns:a16="http://schemas.microsoft.com/office/drawing/2014/main" id="{975DEA4E-58F2-AA4A-BEAB-C3CAEA56B41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04486" y="657935"/>
            <a:ext cx="4313925" cy="4323312"/>
          </a:xfrm>
          <a:prstGeom prst="rect">
            <a:avLst/>
          </a:prstGeom>
          <a:noFill/>
        </p:spPr>
      </p:pic>
      <p:sp>
        <p:nvSpPr>
          <p:cNvPr id="2" name="Rectangle 1159" descr="A reference">
            <a:extLst>
              <a:ext uri="{FF2B5EF4-FFF2-40B4-BE49-F238E27FC236}">
                <a16:creationId xmlns:a16="http://schemas.microsoft.com/office/drawing/2014/main" id="{E76A9FA5-668C-3F75-CDD6-BD1DC20C1BA6}"/>
              </a:ext>
            </a:extLst>
          </p:cNvPr>
          <p:cNvSpPr>
            <a:spLocks noChangeArrowheads="1"/>
          </p:cNvSpPr>
          <p:nvPr/>
        </p:nvSpPr>
        <p:spPr bwMode="auto">
          <a:xfrm>
            <a:off x="24987824" y="24699451"/>
            <a:ext cx="12188704" cy="1010194"/>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54"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6" name="Rectangle 1160">
            <a:extLst>
              <a:ext uri="{FF2B5EF4-FFF2-40B4-BE49-F238E27FC236}">
                <a16:creationId xmlns:a16="http://schemas.microsoft.com/office/drawing/2014/main" id="{2AD7FBC3-28FD-B876-6A67-4B2D35769F2D}"/>
              </a:ext>
              <a:ext uri="{C183D7F6-B498-43B3-948B-1728B52AA6E4}">
                <adec:decorative xmlns:adec="http://schemas.microsoft.com/office/drawing/2017/decorative" val="1"/>
              </a:ext>
            </a:extLst>
          </p:cNvPr>
          <p:cNvSpPr>
            <a:spLocks noChangeArrowheads="1"/>
          </p:cNvSpPr>
          <p:nvPr/>
        </p:nvSpPr>
        <p:spPr bwMode="auto">
          <a:xfrm>
            <a:off x="28168051" y="24682261"/>
            <a:ext cx="6081656" cy="97536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ctr" defTabSz="16459766" rtl="0" eaLnBrk="1" fontAlgn="base" latinLnBrk="0" hangingPunct="1">
              <a:lnSpc>
                <a:spcPct val="100000"/>
              </a:lnSpc>
              <a:spcBef>
                <a:spcPct val="20000"/>
              </a:spcBef>
              <a:spcAft>
                <a:spcPct val="0"/>
              </a:spcAft>
              <a:buClrTx/>
              <a:buSzTx/>
              <a:buFontTx/>
              <a:buNone/>
              <a:tabLst/>
              <a:defRPr/>
            </a:pPr>
            <a:r>
              <a:rPr kumimoji="0" lang="en-US" sz="5835" b="1" i="0" u="none" strike="noStrike" kern="1200" cap="none" spc="0" normalizeH="0" baseline="0" noProof="0" dirty="0">
                <a:ln>
                  <a:noFill/>
                </a:ln>
                <a:solidFill>
                  <a:srgbClr val="000000"/>
                </a:solidFill>
                <a:effectLst/>
                <a:uLnTx/>
                <a:uFillTx/>
                <a:latin typeface="Times New Roman" pitchFamily="18" charset="0"/>
                <a:ea typeface="+mn-ea"/>
                <a:cs typeface="Times New Roman" panose="02020603050405020304" pitchFamily="18" charset="0"/>
              </a:rPr>
              <a:t>Reference</a:t>
            </a:r>
          </a:p>
        </p:txBody>
      </p:sp>
      <p:sp>
        <p:nvSpPr>
          <p:cNvPr id="13" name="Text Box 1166">
            <a:extLst>
              <a:ext uri="{FF2B5EF4-FFF2-40B4-BE49-F238E27FC236}">
                <a16:creationId xmlns:a16="http://schemas.microsoft.com/office/drawing/2014/main" id="{335A9647-7819-9DCA-7991-926853439F51}"/>
              </a:ext>
            </a:extLst>
          </p:cNvPr>
          <p:cNvSpPr txBox="1">
            <a:spLocks noChangeArrowheads="1"/>
          </p:cNvSpPr>
          <p:nvPr/>
        </p:nvSpPr>
        <p:spPr bwMode="auto">
          <a:xfrm>
            <a:off x="25011335" y="25968960"/>
            <a:ext cx="12188704" cy="2633905"/>
          </a:xfrm>
          <a:prstGeom prst="rect">
            <a:avLst/>
          </a:prstGeom>
          <a:no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itchFamily="18" charset="0"/>
                <a:ea typeface="+mn-ea"/>
                <a:cs typeface="+mn-cs"/>
              </a:rPr>
              <a:t>Papillary fibroelastoma of the aortic valve: operative approaches upon incidental discovery. Gopaldas RR, Atluri PV, Blaustein AS, Bakaeen FG, Huh J, Chu D. Tex Heart Inst J. 2009;36(2):160-3. PMCID: PMC2676606</a:t>
            </a:r>
          </a:p>
        </p:txBody>
      </p:sp>
      <p:pic>
        <p:nvPicPr>
          <p:cNvPr id="5" name="Picture 3" descr="A nonvalvular papillary fibroelastoma originating in the left ventricle">
            <a:extLst>
              <a:ext uri="{FF2B5EF4-FFF2-40B4-BE49-F238E27FC236}">
                <a16:creationId xmlns:a16="http://schemas.microsoft.com/office/drawing/2014/main" id="{4F4BC7AE-FF6C-4127-7E8B-E4161A9223A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78442" y="6219810"/>
            <a:ext cx="11266580" cy="11558460"/>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1CFF3C4C-2822-68EB-0635-F301C8D9E375}"/>
              </a:ext>
            </a:extLst>
          </p:cNvPr>
          <p:cNvSpPr txBox="1"/>
          <p:nvPr/>
        </p:nvSpPr>
        <p:spPr>
          <a:xfrm rot="10800000" flipV="1">
            <a:off x="12190146" y="17891266"/>
            <a:ext cx="11201351" cy="646331"/>
          </a:xfrm>
          <a:prstGeom prst="rect">
            <a:avLst/>
          </a:prstGeom>
          <a:noFill/>
        </p:spPr>
        <p:txBody>
          <a:bodyPr wrap="square" rtlCol="0">
            <a:spAutoFit/>
          </a:bodyPr>
          <a:lstStyle/>
          <a:p>
            <a:pPr algn="ctr"/>
            <a:r>
              <a:rPr lang="en-US" sz="3600" dirty="0">
                <a:latin typeface="Times New Roman" panose="02020603050405020304" pitchFamily="18" charset="0"/>
                <a:cs typeface="Times New Roman" panose="02020603050405020304" pitchFamily="18" charset="0"/>
              </a:rPr>
              <a:t>Apical 4-chamber view with left ventricular PFE</a:t>
            </a:r>
          </a:p>
        </p:txBody>
      </p:sp>
      <p:pic>
        <p:nvPicPr>
          <p:cNvPr id="12" name="Picture 5" descr="Another view of the nonvalvular papillary fibroelastoma">
            <a:extLst>
              <a:ext uri="{FF2B5EF4-FFF2-40B4-BE49-F238E27FC236}">
                <a16:creationId xmlns:a16="http://schemas.microsoft.com/office/drawing/2014/main" id="{701712EE-18CF-6756-12CF-C850CCE4FA1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78442" y="19107261"/>
            <a:ext cx="11266580" cy="7867458"/>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6D1DD1B7-F60E-95CB-DAEB-EFEE8146C5BE}"/>
              </a:ext>
            </a:extLst>
          </p:cNvPr>
          <p:cNvSpPr txBox="1"/>
          <p:nvPr/>
        </p:nvSpPr>
        <p:spPr>
          <a:xfrm rot="10800000" flipV="1">
            <a:off x="12190145" y="26974719"/>
            <a:ext cx="11201351" cy="646331"/>
          </a:xfrm>
          <a:prstGeom prst="rect">
            <a:avLst/>
          </a:prstGeom>
          <a:noFill/>
        </p:spPr>
        <p:txBody>
          <a:bodyPr wrap="square" rtlCol="0">
            <a:spAutoFit/>
          </a:bodyPr>
          <a:lstStyle/>
          <a:p>
            <a:pPr algn="ctr"/>
            <a:r>
              <a:rPr lang="en-US" sz="3600" dirty="0">
                <a:latin typeface="Times New Roman" panose="02020603050405020304" pitchFamily="18" charset="0"/>
                <a:cs typeface="Times New Roman" panose="02020603050405020304" pitchFamily="18" charset="0"/>
              </a:rPr>
              <a:t>Parasternal short axis view of the same PFE</a:t>
            </a:r>
          </a:p>
        </p:txBody>
      </p:sp>
    </p:spTree>
  </p:cSld>
  <p:clrMapOvr>
    <a:masterClrMapping/>
  </p:clrMapOvr>
</p:sld>
</file>

<file path=ppt/theme/theme1.xml><?xml version="1.0" encoding="utf-8"?>
<a:theme xmlns:a="http://schemas.openxmlformats.org/drawingml/2006/main" name="Blank Presentation">
  <a:themeElements>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p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1528</TotalTime>
  <Words>338</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Times New Roman</vt:lpstr>
      <vt:lpstr>Blank Presentation</vt:lpstr>
      <vt:lpstr> Nonvalvular Papillary Fibroelastoma Mitchel Capella, MD; Sepehr Sadeghi, DO; Allison Borst, MD; Ashley Van, MD; Erika Haviland, DO; Neeraj Jain, MD  LSU Health Sciences Center Departments of Internal Medicine and Cardiology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Capella, Mitchel J.</dc:creator>
  <cp:lastModifiedBy>Capella, Mitchel J.</cp:lastModifiedBy>
  <cp:revision>5</cp:revision>
  <dcterms:created xsi:type="dcterms:W3CDTF">2026-04-16T00:57:50Z</dcterms:created>
  <dcterms:modified xsi:type="dcterms:W3CDTF">2026-04-17T02:26:18Z</dcterms:modified>
</cp:coreProperties>
</file>