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29260800"/>
  <p:notesSz cx="7010400" cy="92360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1984543" indent="-1629985" algn="l" rtl="0" fontAlgn="base">
      <a:spcBef>
        <a:spcPct val="0"/>
      </a:spcBef>
      <a:spcAft>
        <a:spcPct val="0"/>
      </a:spcAft>
      <a:defRPr kern="1200">
        <a:solidFill>
          <a:schemeClr val="tx1"/>
        </a:solidFill>
        <a:latin typeface="Calibri" pitchFamily="34" charset="0"/>
        <a:ea typeface="+mn-ea"/>
        <a:cs typeface="Arial" charset="0"/>
      </a:defRPr>
    </a:lvl2pPr>
    <a:lvl3pPr marL="3970318" indent="-3261201" algn="l" rtl="0" fontAlgn="base">
      <a:spcBef>
        <a:spcPct val="0"/>
      </a:spcBef>
      <a:spcAft>
        <a:spcPct val="0"/>
      </a:spcAft>
      <a:defRPr kern="1200">
        <a:solidFill>
          <a:schemeClr val="tx1"/>
        </a:solidFill>
        <a:latin typeface="Calibri" pitchFamily="34" charset="0"/>
        <a:ea typeface="+mn-ea"/>
        <a:cs typeface="Arial" charset="0"/>
      </a:defRPr>
    </a:lvl3pPr>
    <a:lvl4pPr marL="5956092" indent="-4892416" algn="l" rtl="0" fontAlgn="base">
      <a:spcBef>
        <a:spcPct val="0"/>
      </a:spcBef>
      <a:spcAft>
        <a:spcPct val="0"/>
      </a:spcAft>
      <a:defRPr kern="1200">
        <a:solidFill>
          <a:schemeClr val="tx1"/>
        </a:solidFill>
        <a:latin typeface="Calibri" pitchFamily="34" charset="0"/>
        <a:ea typeface="+mn-ea"/>
        <a:cs typeface="Arial" charset="0"/>
      </a:defRPr>
    </a:lvl4pPr>
    <a:lvl5pPr marL="7941867" indent="-6523632" algn="l" rtl="0" fontAlgn="base">
      <a:spcBef>
        <a:spcPct val="0"/>
      </a:spcBef>
      <a:spcAft>
        <a:spcPct val="0"/>
      </a:spcAft>
      <a:defRPr kern="1200">
        <a:solidFill>
          <a:schemeClr val="tx1"/>
        </a:solidFill>
        <a:latin typeface="Calibri" pitchFamily="34" charset="0"/>
        <a:ea typeface="+mn-ea"/>
        <a:cs typeface="Arial" charset="0"/>
      </a:defRPr>
    </a:lvl5pPr>
    <a:lvl6pPr marL="1772793" algn="l" defTabSz="709117" rtl="0" eaLnBrk="1" latinLnBrk="0" hangingPunct="1">
      <a:defRPr kern="1200">
        <a:solidFill>
          <a:schemeClr val="tx1"/>
        </a:solidFill>
        <a:latin typeface="Calibri" pitchFamily="34" charset="0"/>
        <a:ea typeface="+mn-ea"/>
        <a:cs typeface="Arial" charset="0"/>
      </a:defRPr>
    </a:lvl6pPr>
    <a:lvl7pPr marL="2127352" algn="l" defTabSz="709117" rtl="0" eaLnBrk="1" latinLnBrk="0" hangingPunct="1">
      <a:defRPr kern="1200">
        <a:solidFill>
          <a:schemeClr val="tx1"/>
        </a:solidFill>
        <a:latin typeface="Calibri" pitchFamily="34" charset="0"/>
        <a:ea typeface="+mn-ea"/>
        <a:cs typeface="Arial" charset="0"/>
      </a:defRPr>
    </a:lvl7pPr>
    <a:lvl8pPr marL="2481910" algn="l" defTabSz="709117" rtl="0" eaLnBrk="1" latinLnBrk="0" hangingPunct="1">
      <a:defRPr kern="1200">
        <a:solidFill>
          <a:schemeClr val="tx1"/>
        </a:solidFill>
        <a:latin typeface="Calibri" pitchFamily="34" charset="0"/>
        <a:ea typeface="+mn-ea"/>
        <a:cs typeface="Arial" charset="0"/>
      </a:defRPr>
    </a:lvl8pPr>
    <a:lvl9pPr marL="2836469" algn="l" defTabSz="709117"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9216" userDrawn="1">
          <p15:clr>
            <a:srgbClr val="A4A3A4"/>
          </p15:clr>
        </p15:guide>
        <p15:guide id="2" pos="120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64A2"/>
    <a:srgbClr val="9A57CD"/>
    <a:srgbClr val="905BEF"/>
    <a:srgbClr val="CCCCFF"/>
    <a:srgbClr val="FCFEAC"/>
    <a:srgbClr val="FFFFCC"/>
    <a:srgbClr val="9999FF"/>
    <a:srgbClr val="FFEC4B"/>
    <a:srgbClr val="6217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13DEC4-8CB9-4469-A5B9-30A379E0304C}" v="17" dt="2026-04-08T19:47:00.442"/>
    <p1510:client id="{678850DA-38FC-423D-93BA-5DCB1562232B}" v="2" dt="2026-04-08T19:51:36.6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47" autoAdjust="0"/>
    <p:restoredTop sz="94404" autoAdjust="0"/>
  </p:normalViewPr>
  <p:slideViewPr>
    <p:cSldViewPr>
      <p:cViewPr>
        <p:scale>
          <a:sx n="26" d="100"/>
          <a:sy n="26" d="100"/>
        </p:scale>
        <p:origin x="232" y="28"/>
      </p:cViewPr>
      <p:guideLst>
        <p:guide orient="horz" pos="9216"/>
        <p:guide pos="12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iney Pickens" userId="bf7fd42cb02a1d71" providerId="LiveId" clId="{C146D44D-FF64-4466-AAED-C8C4DFAE15A0}"/>
    <pc:docChg chg="undo redo custSel modSld">
      <pc:chgData name="Lainey Pickens" userId="bf7fd42cb02a1d71" providerId="LiveId" clId="{C146D44D-FF64-4466-AAED-C8C4DFAE15A0}" dt="2026-04-08T19:52:37.746" v="148"/>
      <pc:docMkLst>
        <pc:docMk/>
      </pc:docMkLst>
      <pc:sldChg chg="addSp delSp modSp mod">
        <pc:chgData name="Lainey Pickens" userId="bf7fd42cb02a1d71" providerId="LiveId" clId="{C146D44D-FF64-4466-AAED-C8C4DFAE15A0}" dt="2026-04-08T19:52:37.746" v="148"/>
        <pc:sldMkLst>
          <pc:docMk/>
          <pc:sldMk cId="0" sldId="256"/>
        </pc:sldMkLst>
        <pc:spChg chg="del">
          <ac:chgData name="Lainey Pickens" userId="bf7fd42cb02a1d71" providerId="LiveId" clId="{C146D44D-FF64-4466-AAED-C8C4DFAE15A0}" dt="2026-04-08T19:31:23.384" v="1" actId="478"/>
          <ac:spMkLst>
            <pc:docMk/>
            <pc:sldMk cId="0" sldId="256"/>
            <ac:spMk id="2" creationId="{D7C81CC2-304F-9C47-A9F9-93BE144050B0}"/>
          </ac:spMkLst>
        </pc:spChg>
        <pc:spChg chg="mod ord">
          <ac:chgData name="Lainey Pickens" userId="bf7fd42cb02a1d71" providerId="LiveId" clId="{C146D44D-FF64-4466-AAED-C8C4DFAE15A0}" dt="2026-04-08T19:52:37.746" v="148"/>
          <ac:spMkLst>
            <pc:docMk/>
            <pc:sldMk cId="0" sldId="256"/>
            <ac:spMk id="3" creationId="{F27C11C4-302F-1116-C85D-202AF6A5A79B}"/>
          </ac:spMkLst>
        </pc:spChg>
        <pc:spChg chg="ord">
          <ac:chgData name="Lainey Pickens" userId="bf7fd42cb02a1d71" providerId="LiveId" clId="{C146D44D-FF64-4466-AAED-C8C4DFAE15A0}" dt="2026-04-08T19:52:37.746" v="148"/>
          <ac:spMkLst>
            <pc:docMk/>
            <pc:sldMk cId="0" sldId="256"/>
            <ac:spMk id="8" creationId="{E46E032D-DAB5-85E9-80CA-5E33EE850263}"/>
          </ac:spMkLst>
        </pc:spChg>
        <pc:spChg chg="ord">
          <ac:chgData name="Lainey Pickens" userId="bf7fd42cb02a1d71" providerId="LiveId" clId="{C146D44D-FF64-4466-AAED-C8C4DFAE15A0}" dt="2026-04-08T19:52:37.746" v="148"/>
          <ac:spMkLst>
            <pc:docMk/>
            <pc:sldMk cId="0" sldId="256"/>
            <ac:spMk id="14" creationId="{AEB20FC7-3C57-9720-9B3A-A31CC9573EFC}"/>
          </ac:spMkLst>
        </pc:spChg>
        <pc:spChg chg="ord">
          <ac:chgData name="Lainey Pickens" userId="bf7fd42cb02a1d71" providerId="LiveId" clId="{C146D44D-FF64-4466-AAED-C8C4DFAE15A0}" dt="2026-04-08T19:52:37.746" v="148"/>
          <ac:spMkLst>
            <pc:docMk/>
            <pc:sldMk cId="0" sldId="256"/>
            <ac:spMk id="18" creationId="{7B94E165-A194-689A-6DA0-97852EECE8D6}"/>
          </ac:spMkLst>
        </pc:spChg>
        <pc:spChg chg="del">
          <ac:chgData name="Lainey Pickens" userId="bf7fd42cb02a1d71" providerId="LiveId" clId="{C146D44D-FF64-4466-AAED-C8C4DFAE15A0}" dt="2026-04-08T19:31:28.204" v="2" actId="478"/>
          <ac:spMkLst>
            <pc:docMk/>
            <pc:sldMk cId="0" sldId="256"/>
            <ac:spMk id="20" creationId="{7492DAF2-94D6-54EF-A8DC-80AD616FA000}"/>
          </ac:spMkLst>
        </pc:spChg>
        <pc:spChg chg="add del">
          <ac:chgData name="Lainey Pickens" userId="bf7fd42cb02a1d71" providerId="LiveId" clId="{C146D44D-FF64-4466-AAED-C8C4DFAE15A0}" dt="2026-04-08T19:41:26.815" v="114" actId="478"/>
          <ac:spMkLst>
            <pc:docMk/>
            <pc:sldMk cId="0" sldId="256"/>
            <ac:spMk id="25" creationId="{A6A5DEA2-854C-2B7E-CE23-73F5A0EBD93F}"/>
          </ac:spMkLst>
        </pc:spChg>
        <pc:spChg chg="add del">
          <ac:chgData name="Lainey Pickens" userId="bf7fd42cb02a1d71" providerId="LiveId" clId="{C146D44D-FF64-4466-AAED-C8C4DFAE15A0}" dt="2026-04-08T19:41:27.221" v="115" actId="478"/>
          <ac:spMkLst>
            <pc:docMk/>
            <pc:sldMk cId="0" sldId="256"/>
            <ac:spMk id="27" creationId="{4C4384F1-C063-F0F7-4591-843933458292}"/>
          </ac:spMkLst>
        </pc:spChg>
        <pc:spChg chg="ord">
          <ac:chgData name="Lainey Pickens" userId="bf7fd42cb02a1d71" providerId="LiveId" clId="{C146D44D-FF64-4466-AAED-C8C4DFAE15A0}" dt="2026-04-08T19:52:37.746" v="148"/>
          <ac:spMkLst>
            <pc:docMk/>
            <pc:sldMk cId="0" sldId="256"/>
            <ac:spMk id="33" creationId="{7B46D068-554D-4D95-4C43-AC379A8D6FF4}"/>
          </ac:spMkLst>
        </pc:spChg>
        <pc:spChg chg="del ord">
          <ac:chgData name="Lainey Pickens" userId="bf7fd42cb02a1d71" providerId="LiveId" clId="{C146D44D-FF64-4466-AAED-C8C4DFAE15A0}" dt="2026-04-08T19:51:36.686" v="134" actId="478"/>
          <ac:spMkLst>
            <pc:docMk/>
            <pc:sldMk cId="0" sldId="256"/>
            <ac:spMk id="39" creationId="{D8DFEBB7-5F80-7991-792F-E5C55C4C07A6}"/>
          </ac:spMkLst>
        </pc:spChg>
        <pc:spChg chg="del ord">
          <ac:chgData name="Lainey Pickens" userId="bf7fd42cb02a1d71" providerId="LiveId" clId="{C146D44D-FF64-4466-AAED-C8C4DFAE15A0}" dt="2026-04-08T19:50:51.257" v="125" actId="478"/>
          <ac:spMkLst>
            <pc:docMk/>
            <pc:sldMk cId="0" sldId="256"/>
            <ac:spMk id="43" creationId="{E76B96EB-8DC5-0DE9-EA8B-4CF12C33948A}"/>
          </ac:spMkLst>
        </pc:spChg>
        <pc:spChg chg="mod ord">
          <ac:chgData name="Lainey Pickens" userId="bf7fd42cb02a1d71" providerId="LiveId" clId="{C146D44D-FF64-4466-AAED-C8C4DFAE15A0}" dt="2026-04-08T19:52:37.746" v="148"/>
          <ac:spMkLst>
            <pc:docMk/>
            <pc:sldMk cId="0" sldId="256"/>
            <ac:spMk id="48" creationId="{A1181441-9D3E-BC8A-1030-F4150019E82D}"/>
          </ac:spMkLst>
        </pc:spChg>
        <pc:spChg chg="ord">
          <ac:chgData name="Lainey Pickens" userId="bf7fd42cb02a1d71" providerId="LiveId" clId="{C146D44D-FF64-4466-AAED-C8C4DFAE15A0}" dt="2026-04-08T19:52:37.746" v="148"/>
          <ac:spMkLst>
            <pc:docMk/>
            <pc:sldMk cId="0" sldId="256"/>
            <ac:spMk id="50" creationId="{E05835D4-9193-BD4B-A4F4-867452424475}"/>
          </ac:spMkLst>
        </pc:spChg>
        <pc:grpChg chg="mod">
          <ac:chgData name="Lainey Pickens" userId="bf7fd42cb02a1d71" providerId="LiveId" clId="{C146D44D-FF64-4466-AAED-C8C4DFAE15A0}" dt="2026-04-08T19:35:20.176" v="57" actId="962"/>
          <ac:grpSpMkLst>
            <pc:docMk/>
            <pc:sldMk cId="0" sldId="256"/>
            <ac:grpSpMk id="23" creationId="{AEEF172E-A5DB-D2C5-5498-1027F494E4E5}"/>
          </ac:grpSpMkLst>
        </pc:grpChg>
        <pc:grpChg chg="mod ord">
          <ac:chgData name="Lainey Pickens" userId="bf7fd42cb02a1d71" providerId="LiveId" clId="{C146D44D-FF64-4466-AAED-C8C4DFAE15A0}" dt="2026-04-08T19:34:53.308" v="53" actId="962"/>
          <ac:grpSpMkLst>
            <pc:docMk/>
            <pc:sldMk cId="0" sldId="256"/>
            <ac:grpSpMk id="24" creationId="{E0FB2B6B-62E7-0196-5182-AD9F04152DD0}"/>
          </ac:grpSpMkLst>
        </pc:grpChg>
        <pc:grpChg chg="mod">
          <ac:chgData name="Lainey Pickens" userId="bf7fd42cb02a1d71" providerId="LiveId" clId="{C146D44D-FF64-4466-AAED-C8C4DFAE15A0}" dt="2026-04-08T19:34:58.199" v="54" actId="962"/>
          <ac:grpSpMkLst>
            <pc:docMk/>
            <pc:sldMk cId="0" sldId="256"/>
            <ac:grpSpMk id="28" creationId="{D65ED831-5A4A-F0A1-FF8B-6606612567B0}"/>
          </ac:grpSpMkLst>
        </pc:grpChg>
        <pc:grpChg chg="mod ord">
          <ac:chgData name="Lainey Pickens" userId="bf7fd42cb02a1d71" providerId="LiveId" clId="{C146D44D-FF64-4466-AAED-C8C4DFAE15A0}" dt="2026-04-08T19:38:12.502" v="96"/>
          <ac:grpSpMkLst>
            <pc:docMk/>
            <pc:sldMk cId="0" sldId="256"/>
            <ac:grpSpMk id="30" creationId="{9B6B2F7F-8622-895E-B139-FBBA84ED90FE}"/>
          </ac:grpSpMkLst>
        </pc:grpChg>
        <pc:grpChg chg="mod">
          <ac:chgData name="Lainey Pickens" userId="bf7fd42cb02a1d71" providerId="LiveId" clId="{C146D44D-FF64-4466-AAED-C8C4DFAE15A0}" dt="2026-04-08T19:35:32.216" v="59" actId="962"/>
          <ac:grpSpMkLst>
            <pc:docMk/>
            <pc:sldMk cId="0" sldId="256"/>
            <ac:grpSpMk id="34" creationId="{2FB7836D-BB8B-4DC6-0CA6-515701342122}"/>
          </ac:grpSpMkLst>
        </pc:grpChg>
        <pc:grpChg chg="mod">
          <ac:chgData name="Lainey Pickens" userId="bf7fd42cb02a1d71" providerId="LiveId" clId="{C146D44D-FF64-4466-AAED-C8C4DFAE15A0}" dt="2026-04-08T19:35:27.788" v="58" actId="962"/>
          <ac:grpSpMkLst>
            <pc:docMk/>
            <pc:sldMk cId="0" sldId="256"/>
            <ac:grpSpMk id="42" creationId="{133C9E57-6B17-D7B1-BB28-1268E73440F2}"/>
          </ac:grpSpMkLst>
        </pc:grpChg>
        <pc:grpChg chg="mod ord">
          <ac:chgData name="Lainey Pickens" userId="bf7fd42cb02a1d71" providerId="LiveId" clId="{C146D44D-FF64-4466-AAED-C8C4DFAE15A0}" dt="2026-04-08T19:41:23.422" v="111"/>
          <ac:grpSpMkLst>
            <pc:docMk/>
            <pc:sldMk cId="0" sldId="256"/>
            <ac:grpSpMk id="44" creationId="{F008EA55-728C-79C2-C3FF-A688D401773A}"/>
          </ac:grpSpMkLst>
        </pc:grpChg>
        <pc:graphicFrameChg chg="del modGraphic">
          <ac:chgData name="Lainey Pickens" userId="bf7fd42cb02a1d71" providerId="LiveId" clId="{C146D44D-FF64-4466-AAED-C8C4DFAE15A0}" dt="2026-04-08T19:50:51.257" v="125" actId="478"/>
          <ac:graphicFrameMkLst>
            <pc:docMk/>
            <pc:sldMk cId="0" sldId="256"/>
            <ac:graphicFrameMk id="36" creationId="{2666F50C-55FC-2788-8C2C-4CEAC92A7C88}"/>
          </ac:graphicFrameMkLst>
        </pc:graphicFrameChg>
        <pc:graphicFrameChg chg="del">
          <ac:chgData name="Lainey Pickens" userId="bf7fd42cb02a1d71" providerId="LiveId" clId="{C146D44D-FF64-4466-AAED-C8C4DFAE15A0}" dt="2026-04-08T19:51:34.128" v="133" actId="478"/>
          <ac:graphicFrameMkLst>
            <pc:docMk/>
            <pc:sldMk cId="0" sldId="256"/>
            <ac:graphicFrameMk id="38" creationId="{94CD13A0-6BE8-7281-D924-555449318D13}"/>
          </ac:graphicFrameMkLst>
        </pc:graphicFrameChg>
        <pc:picChg chg="add mod ord">
          <ac:chgData name="Lainey Pickens" userId="bf7fd42cb02a1d71" providerId="LiveId" clId="{C146D44D-FF64-4466-AAED-C8C4DFAE15A0}" dt="2026-04-08T19:52:12.202" v="142"/>
          <ac:picMkLst>
            <pc:docMk/>
            <pc:sldMk cId="0" sldId="256"/>
            <ac:picMk id="4" creationId="{D61A057F-E9DD-91EA-1990-D3FC686CBD9F}"/>
          </ac:picMkLst>
        </pc:picChg>
        <pc:picChg chg="mod ord">
          <ac:chgData name="Lainey Pickens" userId="bf7fd42cb02a1d71" providerId="LiveId" clId="{C146D44D-FF64-4466-AAED-C8C4DFAE15A0}" dt="2026-04-08T19:52:37.746" v="148"/>
          <ac:picMkLst>
            <pc:docMk/>
            <pc:sldMk cId="0" sldId="256"/>
            <ac:picMk id="5" creationId="{16D5488F-E11D-03BF-C76D-37AF7FBFBA86}"/>
          </ac:picMkLst>
        </pc:picChg>
        <pc:picChg chg="add mod ord">
          <ac:chgData name="Lainey Pickens" userId="bf7fd42cb02a1d71" providerId="LiveId" clId="{C146D44D-FF64-4466-AAED-C8C4DFAE15A0}" dt="2026-04-08T19:52:37.746" v="148"/>
          <ac:picMkLst>
            <pc:docMk/>
            <pc:sldMk cId="0" sldId="256"/>
            <ac:picMk id="9" creationId="{1D69689C-D22C-BA0C-21E2-DFE9E4BC2A1D}"/>
          </ac:picMkLst>
        </pc:picChg>
        <pc:picChg chg="add del mod">
          <ac:chgData name="Lainey Pickens" userId="bf7fd42cb02a1d71" providerId="LiveId" clId="{C146D44D-FF64-4466-AAED-C8C4DFAE15A0}" dt="2026-04-08T19:51:30.213" v="132" actId="478"/>
          <ac:picMkLst>
            <pc:docMk/>
            <pc:sldMk cId="0" sldId="256"/>
            <ac:picMk id="17" creationId="{FC2BBBAD-7F5E-CC1A-3307-25A294F078B9}"/>
          </ac:picMkLst>
        </pc:picChg>
        <pc:picChg chg="mod ord">
          <ac:chgData name="Lainey Pickens" userId="bf7fd42cb02a1d71" providerId="LiveId" clId="{C146D44D-FF64-4466-AAED-C8C4DFAE15A0}" dt="2026-04-08T19:52:37.746" v="148"/>
          <ac:picMkLst>
            <pc:docMk/>
            <pc:sldMk cId="0" sldId="256"/>
            <ac:picMk id="1026" creationId="{C28D5F5B-6DA0-FDAE-59F6-B5DE6FCB5FB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8475"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2"/>
            <a:ext cx="3038475" cy="463696"/>
          </a:xfrm>
          <a:prstGeom prst="rect">
            <a:avLst/>
          </a:prstGeom>
        </p:spPr>
        <p:txBody>
          <a:bodyPr vert="horz" lIns="91440" tIns="45720" rIns="91440" bIns="45720" rtlCol="0"/>
          <a:lstStyle>
            <a:lvl1pPr algn="r">
              <a:defRPr sz="1200"/>
            </a:lvl1pPr>
          </a:lstStyle>
          <a:p>
            <a:fld id="{550E8E79-57D2-BC42-AE0F-CCA4E08626CC}" type="datetimeFigureOut">
              <a:rPr lang="en-US" smtClean="0"/>
              <a:t>4/8/2026</a:t>
            </a:fld>
            <a:endParaRPr lang="en-US"/>
          </a:p>
        </p:txBody>
      </p:sp>
      <p:sp>
        <p:nvSpPr>
          <p:cNvPr id="4" name="Slide Image Placeholder 3"/>
          <p:cNvSpPr>
            <a:spLocks noGrp="1" noRot="1" noChangeAspect="1"/>
          </p:cNvSpPr>
          <p:nvPr>
            <p:ph type="sldImg" idx="2"/>
          </p:nvPr>
        </p:nvSpPr>
        <p:spPr>
          <a:xfrm>
            <a:off x="1460500" y="1154113"/>
            <a:ext cx="4089400" cy="31162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44547"/>
            <a:ext cx="5607050" cy="36370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380"/>
            <a:ext cx="3038475" cy="46369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772380"/>
            <a:ext cx="3038475" cy="463696"/>
          </a:xfrm>
          <a:prstGeom prst="rect">
            <a:avLst/>
          </a:prstGeom>
        </p:spPr>
        <p:txBody>
          <a:bodyPr vert="horz" lIns="91440" tIns="45720" rIns="91440" bIns="45720" rtlCol="0" anchor="b"/>
          <a:lstStyle>
            <a:lvl1pPr algn="r">
              <a:defRPr sz="1200"/>
            </a:lvl1pPr>
          </a:lstStyle>
          <a:p>
            <a:fld id="{935EDB7F-A16D-704E-A679-BDCCB5A5E45F}" type="slidenum">
              <a:rPr lang="en-US" smtClean="0"/>
              <a:t>‹#›</a:t>
            </a:fld>
            <a:endParaRPr lang="en-US"/>
          </a:p>
        </p:txBody>
      </p:sp>
    </p:spTree>
    <p:extLst>
      <p:ext uri="{BB962C8B-B14F-4D97-AF65-F5344CB8AC3E}">
        <p14:creationId xmlns:p14="http://schemas.microsoft.com/office/powerpoint/2010/main" val="3460418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935EDB7F-A16D-704E-A679-BDCCB5A5E45F}" type="slidenum">
              <a:rPr lang="en-US" smtClean="0"/>
              <a:t>1</a:t>
            </a:fld>
            <a:endParaRPr lang="en-US"/>
          </a:p>
        </p:txBody>
      </p:sp>
    </p:spTree>
    <p:extLst>
      <p:ext uri="{BB962C8B-B14F-4D97-AF65-F5344CB8AC3E}">
        <p14:creationId xmlns:p14="http://schemas.microsoft.com/office/powerpoint/2010/main" val="1095235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9089818"/>
            <a:ext cx="32644080" cy="6272107"/>
          </a:xfrm>
        </p:spPr>
        <p:txBody>
          <a:bodyPr/>
          <a:lstStyle/>
          <a:p>
            <a:r>
              <a:rPr lang="en-US"/>
              <a:t>Click to edit Master title style</a:t>
            </a:r>
          </a:p>
        </p:txBody>
      </p:sp>
      <p:sp>
        <p:nvSpPr>
          <p:cNvPr id="3" name="Subtitle 2"/>
          <p:cNvSpPr>
            <a:spLocks noGrp="1"/>
          </p:cNvSpPr>
          <p:nvPr>
            <p:ph type="subTitle" idx="1"/>
          </p:nvPr>
        </p:nvSpPr>
        <p:spPr>
          <a:xfrm>
            <a:off x="5760720" y="16581120"/>
            <a:ext cx="26883360" cy="7477760"/>
          </a:xfrm>
        </p:spPr>
        <p:txBody>
          <a:bodyPr/>
          <a:lstStyle>
            <a:lvl1pPr marL="0" indent="0" algn="ctr">
              <a:buNone/>
              <a:defRPr>
                <a:solidFill>
                  <a:schemeClr val="tx1">
                    <a:tint val="75000"/>
                  </a:schemeClr>
                </a:solidFill>
              </a:defRPr>
            </a:lvl1pPr>
            <a:lvl2pPr marL="1950580" indent="0" algn="ctr">
              <a:buNone/>
              <a:defRPr>
                <a:solidFill>
                  <a:schemeClr val="tx1">
                    <a:tint val="75000"/>
                  </a:schemeClr>
                </a:solidFill>
              </a:defRPr>
            </a:lvl2pPr>
            <a:lvl3pPr marL="3901160" indent="0" algn="ctr">
              <a:buNone/>
              <a:defRPr>
                <a:solidFill>
                  <a:schemeClr val="tx1">
                    <a:tint val="75000"/>
                  </a:schemeClr>
                </a:solidFill>
              </a:defRPr>
            </a:lvl3pPr>
            <a:lvl4pPr marL="5851738" indent="0" algn="ctr">
              <a:buNone/>
              <a:defRPr>
                <a:solidFill>
                  <a:schemeClr val="tx1">
                    <a:tint val="75000"/>
                  </a:schemeClr>
                </a:solidFill>
              </a:defRPr>
            </a:lvl4pPr>
            <a:lvl5pPr marL="7802317" indent="0" algn="ctr">
              <a:buNone/>
              <a:defRPr>
                <a:solidFill>
                  <a:schemeClr val="tx1">
                    <a:tint val="75000"/>
                  </a:schemeClr>
                </a:solidFill>
              </a:defRPr>
            </a:lvl5pPr>
            <a:lvl6pPr marL="9752897" indent="0" algn="ctr">
              <a:buNone/>
              <a:defRPr>
                <a:solidFill>
                  <a:schemeClr val="tx1">
                    <a:tint val="75000"/>
                  </a:schemeClr>
                </a:solidFill>
              </a:defRPr>
            </a:lvl6pPr>
            <a:lvl7pPr marL="11703477" indent="0" algn="ctr">
              <a:buNone/>
              <a:defRPr>
                <a:solidFill>
                  <a:schemeClr val="tx1">
                    <a:tint val="75000"/>
                  </a:schemeClr>
                </a:solidFill>
              </a:defRPr>
            </a:lvl7pPr>
            <a:lvl8pPr marL="13654057" indent="0" algn="ctr">
              <a:buNone/>
              <a:defRPr>
                <a:solidFill>
                  <a:schemeClr val="tx1">
                    <a:tint val="75000"/>
                  </a:schemeClr>
                </a:solidFill>
              </a:defRPr>
            </a:lvl8pPr>
            <a:lvl9pPr marL="1560463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F5CB505-9AC4-4C05-A98D-7736BF29291B}" type="datetimeFigureOut">
              <a:rPr lang="en-US"/>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3FF304-4512-4861-B023-8EA1B528CC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5393183-66EE-4D56-BADB-860C0C78510C}" type="datetimeFigureOut">
              <a:rPr lang="en-US"/>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2CAA38-B9A4-4F30-B17D-2F262EAAEB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480" y="1171794"/>
            <a:ext cx="8641080" cy="2496650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20240" y="1171794"/>
            <a:ext cx="25283160" cy="249665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0DC1197-E80E-4302-9BF9-CF043FE3559E}" type="datetimeFigureOut">
              <a:rPr lang="en-US"/>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4F71A2-1697-40C6-95B9-418C0A46FA1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E609C2-55AE-4B73-8185-A1FAEE45A3CD}" type="datetimeFigureOut">
              <a:rPr lang="en-US"/>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8464EE-9D8F-4655-8F52-E6057FB4DD3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4" y="18802776"/>
            <a:ext cx="32644080" cy="5811520"/>
          </a:xfrm>
        </p:spPr>
        <p:txBody>
          <a:bodyPr anchor="t"/>
          <a:lstStyle>
            <a:lvl1pPr algn="l">
              <a:defRPr sz="17065" b="1" cap="all"/>
            </a:lvl1pPr>
          </a:lstStyle>
          <a:p>
            <a:r>
              <a:rPr lang="en-US"/>
              <a:t>Click to edit Master title style</a:t>
            </a:r>
          </a:p>
        </p:txBody>
      </p:sp>
      <p:sp>
        <p:nvSpPr>
          <p:cNvPr id="3" name="Text Placeholder 2"/>
          <p:cNvSpPr>
            <a:spLocks noGrp="1"/>
          </p:cNvSpPr>
          <p:nvPr>
            <p:ph type="body" idx="1"/>
          </p:nvPr>
        </p:nvSpPr>
        <p:spPr>
          <a:xfrm>
            <a:off x="3033714" y="12401978"/>
            <a:ext cx="32644080" cy="6400798"/>
          </a:xfrm>
        </p:spPr>
        <p:txBody>
          <a:bodyPr anchor="b"/>
          <a:lstStyle>
            <a:lvl1pPr marL="0" indent="0">
              <a:buNone/>
              <a:defRPr sz="8533">
                <a:solidFill>
                  <a:schemeClr val="tx1">
                    <a:tint val="75000"/>
                  </a:schemeClr>
                </a:solidFill>
              </a:defRPr>
            </a:lvl1pPr>
            <a:lvl2pPr marL="1950580" indent="0">
              <a:buNone/>
              <a:defRPr sz="7695">
                <a:solidFill>
                  <a:schemeClr val="tx1">
                    <a:tint val="75000"/>
                  </a:schemeClr>
                </a:solidFill>
              </a:defRPr>
            </a:lvl2pPr>
            <a:lvl3pPr marL="3901160" indent="0">
              <a:buNone/>
              <a:defRPr sz="6857">
                <a:solidFill>
                  <a:schemeClr val="tx1">
                    <a:tint val="75000"/>
                  </a:schemeClr>
                </a:solidFill>
              </a:defRPr>
            </a:lvl3pPr>
            <a:lvl4pPr marL="5851738" indent="0">
              <a:buNone/>
              <a:defRPr sz="5943">
                <a:solidFill>
                  <a:schemeClr val="tx1">
                    <a:tint val="75000"/>
                  </a:schemeClr>
                </a:solidFill>
              </a:defRPr>
            </a:lvl4pPr>
            <a:lvl5pPr marL="7802317" indent="0">
              <a:buNone/>
              <a:defRPr sz="5943">
                <a:solidFill>
                  <a:schemeClr val="tx1">
                    <a:tint val="75000"/>
                  </a:schemeClr>
                </a:solidFill>
              </a:defRPr>
            </a:lvl5pPr>
            <a:lvl6pPr marL="9752897" indent="0">
              <a:buNone/>
              <a:defRPr sz="5943">
                <a:solidFill>
                  <a:schemeClr val="tx1">
                    <a:tint val="75000"/>
                  </a:schemeClr>
                </a:solidFill>
              </a:defRPr>
            </a:lvl6pPr>
            <a:lvl7pPr marL="11703477" indent="0">
              <a:buNone/>
              <a:defRPr sz="5943">
                <a:solidFill>
                  <a:schemeClr val="tx1">
                    <a:tint val="75000"/>
                  </a:schemeClr>
                </a:solidFill>
              </a:defRPr>
            </a:lvl7pPr>
            <a:lvl8pPr marL="13654057" indent="0">
              <a:buNone/>
              <a:defRPr sz="5943">
                <a:solidFill>
                  <a:schemeClr val="tx1">
                    <a:tint val="75000"/>
                  </a:schemeClr>
                </a:solidFill>
              </a:defRPr>
            </a:lvl8pPr>
            <a:lvl9pPr marL="15604635" indent="0">
              <a:buNone/>
              <a:defRPr sz="59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882D568-69E2-43F5-9C96-EEC469C93503}" type="datetimeFigureOut">
              <a:rPr lang="en-US"/>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036F94-814B-4BB0-BC15-CE032CD9271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20240" y="6827522"/>
            <a:ext cx="16962120" cy="19310776"/>
          </a:xfrm>
        </p:spPr>
        <p:txBody>
          <a:bodyPr/>
          <a:lstStyle>
            <a:lvl1pPr>
              <a:defRPr sz="11961"/>
            </a:lvl1pPr>
            <a:lvl2pPr>
              <a:defRPr sz="10208"/>
            </a:lvl2pPr>
            <a:lvl3pPr>
              <a:defRPr sz="8533"/>
            </a:lvl3pPr>
            <a:lvl4pPr>
              <a:defRPr sz="7695"/>
            </a:lvl4pPr>
            <a:lvl5pPr>
              <a:defRPr sz="7695"/>
            </a:lvl5pPr>
            <a:lvl6pPr>
              <a:defRPr sz="7695"/>
            </a:lvl6pPr>
            <a:lvl7pPr>
              <a:defRPr sz="7695"/>
            </a:lvl7pPr>
            <a:lvl8pPr>
              <a:defRPr sz="7695"/>
            </a:lvl8pPr>
            <a:lvl9pPr>
              <a:defRPr sz="769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522440" y="6827522"/>
            <a:ext cx="16962120" cy="19310776"/>
          </a:xfrm>
        </p:spPr>
        <p:txBody>
          <a:bodyPr/>
          <a:lstStyle>
            <a:lvl1pPr>
              <a:defRPr sz="11961"/>
            </a:lvl1pPr>
            <a:lvl2pPr>
              <a:defRPr sz="10208"/>
            </a:lvl2pPr>
            <a:lvl3pPr>
              <a:defRPr sz="8533"/>
            </a:lvl3pPr>
            <a:lvl4pPr>
              <a:defRPr sz="7695"/>
            </a:lvl4pPr>
            <a:lvl5pPr>
              <a:defRPr sz="7695"/>
            </a:lvl5pPr>
            <a:lvl6pPr>
              <a:defRPr sz="7695"/>
            </a:lvl6pPr>
            <a:lvl7pPr>
              <a:defRPr sz="7695"/>
            </a:lvl7pPr>
            <a:lvl8pPr>
              <a:defRPr sz="7695"/>
            </a:lvl8pPr>
            <a:lvl9pPr>
              <a:defRPr sz="769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A8917A4-18A0-4C9D-830C-8BB9D492F086}" type="datetimeFigureOut">
              <a:rPr lang="en-US"/>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68EE1F-6E2F-4E2D-AABE-8948170D830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3" y="6549817"/>
            <a:ext cx="16968789" cy="2729651"/>
          </a:xfrm>
        </p:spPr>
        <p:txBody>
          <a:bodyPr anchor="b"/>
          <a:lstStyle>
            <a:lvl1pPr marL="0" indent="0">
              <a:buNone/>
              <a:defRPr sz="10208" b="1"/>
            </a:lvl1pPr>
            <a:lvl2pPr marL="1950580" indent="0">
              <a:buNone/>
              <a:defRPr sz="8533" b="1"/>
            </a:lvl2pPr>
            <a:lvl3pPr marL="3901160" indent="0">
              <a:buNone/>
              <a:defRPr sz="7695" b="1"/>
            </a:lvl3pPr>
            <a:lvl4pPr marL="5851738" indent="0">
              <a:buNone/>
              <a:defRPr sz="6857" b="1"/>
            </a:lvl4pPr>
            <a:lvl5pPr marL="7802317" indent="0">
              <a:buNone/>
              <a:defRPr sz="6857" b="1"/>
            </a:lvl5pPr>
            <a:lvl6pPr marL="9752897" indent="0">
              <a:buNone/>
              <a:defRPr sz="6857" b="1"/>
            </a:lvl6pPr>
            <a:lvl7pPr marL="11703477" indent="0">
              <a:buNone/>
              <a:defRPr sz="6857" b="1"/>
            </a:lvl7pPr>
            <a:lvl8pPr marL="13654057" indent="0">
              <a:buNone/>
              <a:defRPr sz="6857" b="1"/>
            </a:lvl8pPr>
            <a:lvl9pPr marL="15604635" indent="0">
              <a:buNone/>
              <a:defRPr sz="6857" b="1"/>
            </a:lvl9pPr>
          </a:lstStyle>
          <a:p>
            <a:pPr lvl="0"/>
            <a:r>
              <a:rPr lang="en-US"/>
              <a:t>Click to edit Master text styles</a:t>
            </a:r>
          </a:p>
        </p:txBody>
      </p:sp>
      <p:sp>
        <p:nvSpPr>
          <p:cNvPr id="4" name="Content Placeholder 3"/>
          <p:cNvSpPr>
            <a:spLocks noGrp="1"/>
          </p:cNvSpPr>
          <p:nvPr>
            <p:ph sz="half" idx="2"/>
          </p:nvPr>
        </p:nvSpPr>
        <p:spPr>
          <a:xfrm>
            <a:off x="1920243" y="9279470"/>
            <a:ext cx="16968789" cy="16858829"/>
          </a:xfrm>
        </p:spPr>
        <p:txBody>
          <a:bodyPr/>
          <a:lstStyle>
            <a:lvl1pPr>
              <a:defRPr sz="10208"/>
            </a:lvl1pPr>
            <a:lvl2pPr>
              <a:defRPr sz="8533"/>
            </a:lvl2pPr>
            <a:lvl3pPr>
              <a:defRPr sz="7695"/>
            </a:lvl3pPr>
            <a:lvl4pPr>
              <a:defRPr sz="6857"/>
            </a:lvl4pPr>
            <a:lvl5pPr>
              <a:defRPr sz="6857"/>
            </a:lvl5pPr>
            <a:lvl6pPr>
              <a:defRPr sz="6857"/>
            </a:lvl6pPr>
            <a:lvl7pPr>
              <a:defRPr sz="6857"/>
            </a:lvl7pPr>
            <a:lvl8pPr>
              <a:defRPr sz="6857"/>
            </a:lvl8pPr>
            <a:lvl9pPr>
              <a:defRPr sz="6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08" y="6549817"/>
            <a:ext cx="16975455" cy="2729651"/>
          </a:xfrm>
        </p:spPr>
        <p:txBody>
          <a:bodyPr anchor="b"/>
          <a:lstStyle>
            <a:lvl1pPr marL="0" indent="0">
              <a:buNone/>
              <a:defRPr sz="10208" b="1"/>
            </a:lvl1pPr>
            <a:lvl2pPr marL="1950580" indent="0">
              <a:buNone/>
              <a:defRPr sz="8533" b="1"/>
            </a:lvl2pPr>
            <a:lvl3pPr marL="3901160" indent="0">
              <a:buNone/>
              <a:defRPr sz="7695" b="1"/>
            </a:lvl3pPr>
            <a:lvl4pPr marL="5851738" indent="0">
              <a:buNone/>
              <a:defRPr sz="6857" b="1"/>
            </a:lvl4pPr>
            <a:lvl5pPr marL="7802317" indent="0">
              <a:buNone/>
              <a:defRPr sz="6857" b="1"/>
            </a:lvl5pPr>
            <a:lvl6pPr marL="9752897" indent="0">
              <a:buNone/>
              <a:defRPr sz="6857" b="1"/>
            </a:lvl6pPr>
            <a:lvl7pPr marL="11703477" indent="0">
              <a:buNone/>
              <a:defRPr sz="6857" b="1"/>
            </a:lvl7pPr>
            <a:lvl8pPr marL="13654057" indent="0">
              <a:buNone/>
              <a:defRPr sz="6857" b="1"/>
            </a:lvl8pPr>
            <a:lvl9pPr marL="15604635" indent="0">
              <a:buNone/>
              <a:defRPr sz="6857" b="1"/>
            </a:lvl9pPr>
          </a:lstStyle>
          <a:p>
            <a:pPr lvl="0"/>
            <a:r>
              <a:rPr lang="en-US"/>
              <a:t>Click to edit Master text styles</a:t>
            </a:r>
          </a:p>
        </p:txBody>
      </p:sp>
      <p:sp>
        <p:nvSpPr>
          <p:cNvPr id="6" name="Content Placeholder 5"/>
          <p:cNvSpPr>
            <a:spLocks noGrp="1"/>
          </p:cNvSpPr>
          <p:nvPr>
            <p:ph sz="quarter" idx="4"/>
          </p:nvPr>
        </p:nvSpPr>
        <p:spPr>
          <a:xfrm>
            <a:off x="19509108" y="9279470"/>
            <a:ext cx="16975455" cy="16858829"/>
          </a:xfrm>
        </p:spPr>
        <p:txBody>
          <a:bodyPr/>
          <a:lstStyle>
            <a:lvl1pPr>
              <a:defRPr sz="10208"/>
            </a:lvl1pPr>
            <a:lvl2pPr>
              <a:defRPr sz="8533"/>
            </a:lvl2pPr>
            <a:lvl3pPr>
              <a:defRPr sz="7695"/>
            </a:lvl3pPr>
            <a:lvl4pPr>
              <a:defRPr sz="6857"/>
            </a:lvl4pPr>
            <a:lvl5pPr>
              <a:defRPr sz="6857"/>
            </a:lvl5pPr>
            <a:lvl6pPr>
              <a:defRPr sz="6857"/>
            </a:lvl6pPr>
            <a:lvl7pPr>
              <a:defRPr sz="6857"/>
            </a:lvl7pPr>
            <a:lvl8pPr>
              <a:defRPr sz="6857"/>
            </a:lvl8pPr>
            <a:lvl9pPr>
              <a:defRPr sz="6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3D207C4-D0F1-424E-8371-A96F424CC8FC}" type="datetimeFigureOut">
              <a:rPr lang="en-US"/>
              <a:pPr>
                <a:defRPr/>
              </a:pPr>
              <a:t>4/8/2026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E747C00-AF1A-4D43-AAD4-C5BF401E27D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35703D09-FAFD-4C2B-AB7B-FF1CCA5BCF17}" type="datetimeFigureOut">
              <a:rPr lang="en-US"/>
              <a:pPr>
                <a:defRPr/>
              </a:pPr>
              <a:t>4/8/2026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256E032-2099-4784-8541-0DA84E15011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E91AD0-1468-4D41-B3A4-79FB3C2B7B7D}" type="datetimeFigureOut">
              <a:rPr lang="en-US"/>
              <a:pPr>
                <a:defRPr/>
              </a:pPr>
              <a:t>4/8/2026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4DB034A-C775-4D79-8570-72E3AA6F5DA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5" y="1165013"/>
            <a:ext cx="12634914" cy="4958080"/>
          </a:xfrm>
        </p:spPr>
        <p:txBody>
          <a:bodyPr anchor="b"/>
          <a:lstStyle>
            <a:lvl1pPr algn="l">
              <a:defRPr sz="8533" b="1"/>
            </a:lvl1pPr>
          </a:lstStyle>
          <a:p>
            <a:r>
              <a:rPr lang="en-US"/>
              <a:t>Click to edit Master title style</a:t>
            </a:r>
          </a:p>
        </p:txBody>
      </p:sp>
      <p:sp>
        <p:nvSpPr>
          <p:cNvPr id="3" name="Content Placeholder 2"/>
          <p:cNvSpPr>
            <a:spLocks noGrp="1"/>
          </p:cNvSpPr>
          <p:nvPr>
            <p:ph idx="1"/>
          </p:nvPr>
        </p:nvSpPr>
        <p:spPr>
          <a:xfrm>
            <a:off x="15015210" y="1165016"/>
            <a:ext cx="21469350" cy="24973282"/>
          </a:xfrm>
        </p:spPr>
        <p:txBody>
          <a:bodyPr/>
          <a:lstStyle>
            <a:lvl1pPr>
              <a:defRPr sz="13637"/>
            </a:lvl1pPr>
            <a:lvl2pPr>
              <a:defRPr sz="11961"/>
            </a:lvl2pPr>
            <a:lvl3pPr>
              <a:defRPr sz="10208"/>
            </a:lvl3pPr>
            <a:lvl4pPr>
              <a:defRPr sz="8533"/>
            </a:lvl4pPr>
            <a:lvl5pPr>
              <a:defRPr sz="8533"/>
            </a:lvl5pPr>
            <a:lvl6pPr>
              <a:defRPr sz="8533"/>
            </a:lvl6pPr>
            <a:lvl7pPr>
              <a:defRPr sz="8533"/>
            </a:lvl7pPr>
            <a:lvl8pPr>
              <a:defRPr sz="8533"/>
            </a:lvl8pPr>
            <a:lvl9pPr>
              <a:defRPr sz="8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5" y="6123096"/>
            <a:ext cx="12634914" cy="20015202"/>
          </a:xfrm>
        </p:spPr>
        <p:txBody>
          <a:bodyPr/>
          <a:lstStyle>
            <a:lvl1pPr marL="0" indent="0">
              <a:buNone/>
              <a:defRPr sz="5943"/>
            </a:lvl1pPr>
            <a:lvl2pPr marL="1950580" indent="0">
              <a:buNone/>
              <a:defRPr sz="5105"/>
            </a:lvl2pPr>
            <a:lvl3pPr marL="3901160" indent="0">
              <a:buNone/>
              <a:defRPr sz="4267"/>
            </a:lvl3pPr>
            <a:lvl4pPr marL="5851738" indent="0">
              <a:buNone/>
              <a:defRPr sz="3810"/>
            </a:lvl4pPr>
            <a:lvl5pPr marL="7802317" indent="0">
              <a:buNone/>
              <a:defRPr sz="3810"/>
            </a:lvl5pPr>
            <a:lvl6pPr marL="9752897" indent="0">
              <a:buNone/>
              <a:defRPr sz="3810"/>
            </a:lvl6pPr>
            <a:lvl7pPr marL="11703477" indent="0">
              <a:buNone/>
              <a:defRPr sz="3810"/>
            </a:lvl7pPr>
            <a:lvl8pPr marL="13654057" indent="0">
              <a:buNone/>
              <a:defRPr sz="3810"/>
            </a:lvl8pPr>
            <a:lvl9pPr marL="15604635" indent="0">
              <a:buNone/>
              <a:defRPr sz="381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B5E01E9-81F5-4E4B-989D-9F094D3A05EB}" type="datetimeFigureOut">
              <a:rPr lang="en-US"/>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F79F5E6-5B16-49F9-A5BE-739E5B78D28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09" y="20482561"/>
            <a:ext cx="23042880" cy="2418082"/>
          </a:xfrm>
        </p:spPr>
        <p:txBody>
          <a:bodyPr anchor="b"/>
          <a:lstStyle>
            <a:lvl1pPr algn="l">
              <a:defRPr sz="8533" b="1"/>
            </a:lvl1pPr>
          </a:lstStyle>
          <a:p>
            <a:r>
              <a:rPr lang="en-US"/>
              <a:t>Click to edit Master title style</a:t>
            </a:r>
          </a:p>
        </p:txBody>
      </p:sp>
      <p:sp>
        <p:nvSpPr>
          <p:cNvPr id="3" name="Picture Placeholder 2"/>
          <p:cNvSpPr>
            <a:spLocks noGrp="1"/>
          </p:cNvSpPr>
          <p:nvPr>
            <p:ph type="pic" idx="1"/>
          </p:nvPr>
        </p:nvSpPr>
        <p:spPr>
          <a:xfrm>
            <a:off x="7527609" y="2614507"/>
            <a:ext cx="23042880" cy="17556480"/>
          </a:xfrm>
        </p:spPr>
        <p:txBody>
          <a:bodyPr rtlCol="0">
            <a:normAutofit/>
          </a:bodyPr>
          <a:lstStyle>
            <a:lvl1pPr marL="0" indent="0">
              <a:buNone/>
              <a:defRPr sz="13637"/>
            </a:lvl1pPr>
            <a:lvl2pPr marL="1950580" indent="0">
              <a:buNone/>
              <a:defRPr sz="11961"/>
            </a:lvl2pPr>
            <a:lvl3pPr marL="3901160" indent="0">
              <a:buNone/>
              <a:defRPr sz="10208"/>
            </a:lvl3pPr>
            <a:lvl4pPr marL="5851738" indent="0">
              <a:buNone/>
              <a:defRPr sz="8533"/>
            </a:lvl4pPr>
            <a:lvl5pPr marL="7802317" indent="0">
              <a:buNone/>
              <a:defRPr sz="8533"/>
            </a:lvl5pPr>
            <a:lvl6pPr marL="9752897" indent="0">
              <a:buNone/>
              <a:defRPr sz="8533"/>
            </a:lvl6pPr>
            <a:lvl7pPr marL="11703477" indent="0">
              <a:buNone/>
              <a:defRPr sz="8533"/>
            </a:lvl7pPr>
            <a:lvl8pPr marL="13654057" indent="0">
              <a:buNone/>
              <a:defRPr sz="8533"/>
            </a:lvl8pPr>
            <a:lvl9pPr marL="15604635" indent="0">
              <a:buNone/>
              <a:defRPr sz="8533"/>
            </a:lvl9pPr>
          </a:lstStyle>
          <a:p>
            <a:pPr lvl="0"/>
            <a:endParaRPr lang="en-US" noProof="0"/>
          </a:p>
        </p:txBody>
      </p:sp>
      <p:sp>
        <p:nvSpPr>
          <p:cNvPr id="4" name="Text Placeholder 3"/>
          <p:cNvSpPr>
            <a:spLocks noGrp="1"/>
          </p:cNvSpPr>
          <p:nvPr>
            <p:ph type="body" sz="half" idx="2"/>
          </p:nvPr>
        </p:nvSpPr>
        <p:spPr>
          <a:xfrm>
            <a:off x="7527609" y="22900643"/>
            <a:ext cx="23042880" cy="3434078"/>
          </a:xfrm>
        </p:spPr>
        <p:txBody>
          <a:bodyPr/>
          <a:lstStyle>
            <a:lvl1pPr marL="0" indent="0">
              <a:buNone/>
              <a:defRPr sz="5943"/>
            </a:lvl1pPr>
            <a:lvl2pPr marL="1950580" indent="0">
              <a:buNone/>
              <a:defRPr sz="5105"/>
            </a:lvl2pPr>
            <a:lvl3pPr marL="3901160" indent="0">
              <a:buNone/>
              <a:defRPr sz="4267"/>
            </a:lvl3pPr>
            <a:lvl4pPr marL="5851738" indent="0">
              <a:buNone/>
              <a:defRPr sz="3810"/>
            </a:lvl4pPr>
            <a:lvl5pPr marL="7802317" indent="0">
              <a:buNone/>
              <a:defRPr sz="3810"/>
            </a:lvl5pPr>
            <a:lvl6pPr marL="9752897" indent="0">
              <a:buNone/>
              <a:defRPr sz="3810"/>
            </a:lvl6pPr>
            <a:lvl7pPr marL="11703477" indent="0">
              <a:buNone/>
              <a:defRPr sz="3810"/>
            </a:lvl7pPr>
            <a:lvl8pPr marL="13654057" indent="0">
              <a:buNone/>
              <a:defRPr sz="3810"/>
            </a:lvl8pPr>
            <a:lvl9pPr marL="15604635" indent="0">
              <a:buNone/>
              <a:defRPr sz="381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8787F3F-4462-4031-99DA-17176F0C142A}" type="datetimeFigureOut">
              <a:rPr lang="en-US"/>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0F0ADB7-A22D-483D-A9F2-D29A0ED5F48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920480" y="1172029"/>
            <a:ext cx="34563844" cy="4876800"/>
          </a:xfrm>
          <a:prstGeom prst="rect">
            <a:avLst/>
          </a:prstGeom>
          <a:noFill/>
          <a:ln w="9525">
            <a:noFill/>
            <a:miter lim="800000"/>
            <a:headEnd/>
            <a:tailEnd/>
          </a:ln>
        </p:spPr>
        <p:txBody>
          <a:bodyPr vert="horz" wrap="square" lIns="512064" tIns="256032" rIns="512064" bIns="256032"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1920480" y="6827764"/>
            <a:ext cx="34563844" cy="19310047"/>
          </a:xfrm>
          <a:prstGeom prst="rect">
            <a:avLst/>
          </a:prstGeom>
          <a:noFill/>
          <a:ln w="9525">
            <a:noFill/>
            <a:miter lim="800000"/>
            <a:headEnd/>
            <a:tailEnd/>
          </a:ln>
        </p:spPr>
        <p:txBody>
          <a:bodyPr vert="horz" wrap="square" lIns="512064" tIns="256032" rIns="512064" bIns="25603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920480" y="27119946"/>
            <a:ext cx="8960644" cy="1557867"/>
          </a:xfrm>
          <a:prstGeom prst="rect">
            <a:avLst/>
          </a:prstGeom>
        </p:spPr>
        <p:txBody>
          <a:bodyPr vert="horz" lIns="512064" tIns="256032" rIns="512064" bIns="256032" rtlCol="0" anchor="ctr"/>
          <a:lstStyle>
            <a:lvl1pPr algn="l" fontAlgn="auto">
              <a:spcBef>
                <a:spcPts val="0"/>
              </a:spcBef>
              <a:spcAft>
                <a:spcPts val="0"/>
              </a:spcAft>
              <a:defRPr sz="5105">
                <a:solidFill>
                  <a:schemeClr val="tx1">
                    <a:tint val="75000"/>
                  </a:schemeClr>
                </a:solidFill>
                <a:latin typeface="+mn-lt"/>
                <a:cs typeface="+mn-cs"/>
              </a:defRPr>
            </a:lvl1pPr>
          </a:lstStyle>
          <a:p>
            <a:pPr>
              <a:defRPr/>
            </a:pPr>
            <a:fld id="{A6422499-BC3F-4C15-B316-C25AE9E0BA77}" type="datetimeFigureOut">
              <a:rPr lang="en-US"/>
              <a:pPr>
                <a:defRPr/>
              </a:pPr>
              <a:t>4/8/2026</a:t>
            </a:fld>
            <a:endParaRPr lang="en-US"/>
          </a:p>
        </p:txBody>
      </p:sp>
      <p:sp>
        <p:nvSpPr>
          <p:cNvPr id="5" name="Footer Placeholder 4"/>
          <p:cNvSpPr>
            <a:spLocks noGrp="1"/>
          </p:cNvSpPr>
          <p:nvPr>
            <p:ph type="ftr" sz="quarter" idx="3"/>
          </p:nvPr>
        </p:nvSpPr>
        <p:spPr>
          <a:xfrm>
            <a:off x="13121880" y="27119946"/>
            <a:ext cx="12161044" cy="1557867"/>
          </a:xfrm>
          <a:prstGeom prst="rect">
            <a:avLst/>
          </a:prstGeom>
        </p:spPr>
        <p:txBody>
          <a:bodyPr vert="horz" lIns="512064" tIns="256032" rIns="512064" bIns="256032" rtlCol="0" anchor="ctr"/>
          <a:lstStyle>
            <a:lvl1pPr algn="ctr" fontAlgn="auto">
              <a:spcBef>
                <a:spcPts val="0"/>
              </a:spcBef>
              <a:spcAft>
                <a:spcPts val="0"/>
              </a:spcAft>
              <a:defRPr sz="5105">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27523680" y="27119946"/>
            <a:ext cx="8960644" cy="1557867"/>
          </a:xfrm>
          <a:prstGeom prst="rect">
            <a:avLst/>
          </a:prstGeom>
        </p:spPr>
        <p:txBody>
          <a:bodyPr vert="horz" lIns="512064" tIns="256032" rIns="512064" bIns="256032" rtlCol="0" anchor="ctr"/>
          <a:lstStyle>
            <a:lvl1pPr algn="r" fontAlgn="auto">
              <a:spcBef>
                <a:spcPts val="0"/>
              </a:spcBef>
              <a:spcAft>
                <a:spcPts val="0"/>
              </a:spcAft>
              <a:defRPr sz="5105">
                <a:solidFill>
                  <a:schemeClr val="tx1">
                    <a:tint val="75000"/>
                  </a:schemeClr>
                </a:solidFill>
                <a:latin typeface="+mn-lt"/>
                <a:cs typeface="+mn-cs"/>
              </a:defRPr>
            </a:lvl1pPr>
          </a:lstStyle>
          <a:p>
            <a:pPr>
              <a:defRPr/>
            </a:pPr>
            <a:fld id="{18B0B7A6-ADF1-4262-992D-9BEFB4A56C5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18742" kern="1200">
          <a:solidFill>
            <a:schemeClr val="tx1"/>
          </a:solidFill>
          <a:latin typeface="+mj-lt"/>
          <a:ea typeface="+mj-ea"/>
          <a:cs typeface="+mj-cs"/>
        </a:defRPr>
      </a:lvl1pPr>
      <a:lvl2pPr algn="ctr" rtl="0" eaLnBrk="0" fontAlgn="base" hangingPunct="0">
        <a:spcBef>
          <a:spcPct val="0"/>
        </a:spcBef>
        <a:spcAft>
          <a:spcPct val="0"/>
        </a:spcAft>
        <a:defRPr sz="18742">
          <a:solidFill>
            <a:schemeClr val="tx1"/>
          </a:solidFill>
          <a:latin typeface="Calibri" pitchFamily="34" charset="0"/>
        </a:defRPr>
      </a:lvl2pPr>
      <a:lvl3pPr algn="ctr" rtl="0" eaLnBrk="0" fontAlgn="base" hangingPunct="0">
        <a:spcBef>
          <a:spcPct val="0"/>
        </a:spcBef>
        <a:spcAft>
          <a:spcPct val="0"/>
        </a:spcAft>
        <a:defRPr sz="18742">
          <a:solidFill>
            <a:schemeClr val="tx1"/>
          </a:solidFill>
          <a:latin typeface="Calibri" pitchFamily="34" charset="0"/>
        </a:defRPr>
      </a:lvl3pPr>
      <a:lvl4pPr algn="ctr" rtl="0" eaLnBrk="0" fontAlgn="base" hangingPunct="0">
        <a:spcBef>
          <a:spcPct val="0"/>
        </a:spcBef>
        <a:spcAft>
          <a:spcPct val="0"/>
        </a:spcAft>
        <a:defRPr sz="18742">
          <a:solidFill>
            <a:schemeClr val="tx1"/>
          </a:solidFill>
          <a:latin typeface="Calibri" pitchFamily="34" charset="0"/>
        </a:defRPr>
      </a:lvl4pPr>
      <a:lvl5pPr algn="ctr" rtl="0" eaLnBrk="0" fontAlgn="base" hangingPunct="0">
        <a:spcBef>
          <a:spcPct val="0"/>
        </a:spcBef>
        <a:spcAft>
          <a:spcPct val="0"/>
        </a:spcAft>
        <a:defRPr sz="18742">
          <a:solidFill>
            <a:schemeClr val="tx1"/>
          </a:solidFill>
          <a:latin typeface="Calibri" pitchFamily="34" charset="0"/>
        </a:defRPr>
      </a:lvl5pPr>
      <a:lvl6pPr marL="1950580" algn="ctr" rtl="0" fontAlgn="base">
        <a:spcBef>
          <a:spcPct val="0"/>
        </a:spcBef>
        <a:spcAft>
          <a:spcPct val="0"/>
        </a:spcAft>
        <a:defRPr sz="18742">
          <a:solidFill>
            <a:schemeClr val="tx1"/>
          </a:solidFill>
          <a:latin typeface="Calibri" pitchFamily="34" charset="0"/>
        </a:defRPr>
      </a:lvl6pPr>
      <a:lvl7pPr marL="3901160" algn="ctr" rtl="0" fontAlgn="base">
        <a:spcBef>
          <a:spcPct val="0"/>
        </a:spcBef>
        <a:spcAft>
          <a:spcPct val="0"/>
        </a:spcAft>
        <a:defRPr sz="18742">
          <a:solidFill>
            <a:schemeClr val="tx1"/>
          </a:solidFill>
          <a:latin typeface="Calibri" pitchFamily="34" charset="0"/>
        </a:defRPr>
      </a:lvl7pPr>
      <a:lvl8pPr marL="5851738" algn="ctr" rtl="0" fontAlgn="base">
        <a:spcBef>
          <a:spcPct val="0"/>
        </a:spcBef>
        <a:spcAft>
          <a:spcPct val="0"/>
        </a:spcAft>
        <a:defRPr sz="18742">
          <a:solidFill>
            <a:schemeClr val="tx1"/>
          </a:solidFill>
          <a:latin typeface="Calibri" pitchFamily="34" charset="0"/>
        </a:defRPr>
      </a:lvl8pPr>
      <a:lvl9pPr marL="7802317" algn="ctr" rtl="0" fontAlgn="base">
        <a:spcBef>
          <a:spcPct val="0"/>
        </a:spcBef>
        <a:spcAft>
          <a:spcPct val="0"/>
        </a:spcAft>
        <a:defRPr sz="18742">
          <a:solidFill>
            <a:schemeClr val="tx1"/>
          </a:solidFill>
          <a:latin typeface="Calibri" pitchFamily="34" charset="0"/>
        </a:defRPr>
      </a:lvl9pPr>
    </p:titleStyle>
    <p:bodyStyle>
      <a:lvl1pPr marL="1462210" indent="-1462210" algn="l" rtl="0" eaLnBrk="0" fontAlgn="base" hangingPunct="0">
        <a:spcBef>
          <a:spcPct val="20000"/>
        </a:spcBef>
        <a:spcAft>
          <a:spcPct val="0"/>
        </a:spcAft>
        <a:buFont typeface="Arial" charset="0"/>
        <a:buChar char="•"/>
        <a:defRPr sz="13637" kern="1200">
          <a:solidFill>
            <a:schemeClr val="tx1"/>
          </a:solidFill>
          <a:latin typeface="+mn-lt"/>
          <a:ea typeface="+mn-ea"/>
          <a:cs typeface="+mn-cs"/>
        </a:defRPr>
      </a:lvl1pPr>
      <a:lvl2pPr marL="3168725" indent="-1219112" algn="l" rtl="0" eaLnBrk="0" fontAlgn="base" hangingPunct="0">
        <a:spcBef>
          <a:spcPct val="20000"/>
        </a:spcBef>
        <a:spcAft>
          <a:spcPct val="0"/>
        </a:spcAft>
        <a:buFont typeface="Arial" charset="0"/>
        <a:buChar char="–"/>
        <a:defRPr sz="11961" kern="1200">
          <a:solidFill>
            <a:schemeClr val="tx1"/>
          </a:solidFill>
          <a:latin typeface="+mn-lt"/>
          <a:ea typeface="+mn-ea"/>
          <a:cs typeface="+mn-cs"/>
        </a:defRPr>
      </a:lvl2pPr>
      <a:lvl3pPr marL="4876449" indent="-974805" algn="l" rtl="0" eaLnBrk="0" fontAlgn="base" hangingPunct="0">
        <a:spcBef>
          <a:spcPct val="20000"/>
        </a:spcBef>
        <a:spcAft>
          <a:spcPct val="0"/>
        </a:spcAft>
        <a:buFont typeface="Arial" charset="0"/>
        <a:buChar char="•"/>
        <a:defRPr sz="10208" kern="1200">
          <a:solidFill>
            <a:schemeClr val="tx1"/>
          </a:solidFill>
          <a:latin typeface="+mn-lt"/>
          <a:ea typeface="+mn-ea"/>
          <a:cs typeface="+mn-cs"/>
        </a:defRPr>
      </a:lvl3pPr>
      <a:lvl4pPr marL="6826061" indent="-974805" algn="l" rtl="0" eaLnBrk="0" fontAlgn="base" hangingPunct="0">
        <a:spcBef>
          <a:spcPct val="20000"/>
        </a:spcBef>
        <a:spcAft>
          <a:spcPct val="0"/>
        </a:spcAft>
        <a:buFont typeface="Arial" charset="0"/>
        <a:buChar char="–"/>
        <a:defRPr sz="8533" kern="1200">
          <a:solidFill>
            <a:schemeClr val="tx1"/>
          </a:solidFill>
          <a:latin typeface="+mn-lt"/>
          <a:ea typeface="+mn-ea"/>
          <a:cs typeface="+mn-cs"/>
        </a:defRPr>
      </a:lvl4pPr>
      <a:lvl5pPr marL="8776883" indent="-974805" algn="l" rtl="0" eaLnBrk="0" fontAlgn="base" hangingPunct="0">
        <a:spcBef>
          <a:spcPct val="20000"/>
        </a:spcBef>
        <a:spcAft>
          <a:spcPct val="0"/>
        </a:spcAft>
        <a:buFont typeface="Arial" charset="0"/>
        <a:buChar char="»"/>
        <a:defRPr sz="8533" kern="1200">
          <a:solidFill>
            <a:schemeClr val="tx1"/>
          </a:solidFill>
          <a:latin typeface="+mn-lt"/>
          <a:ea typeface="+mn-ea"/>
          <a:cs typeface="+mn-cs"/>
        </a:defRPr>
      </a:lvl5pPr>
      <a:lvl6pPr marL="10728187" indent="-975289" algn="l" defTabSz="3901160" rtl="0" eaLnBrk="1" latinLnBrk="0" hangingPunct="1">
        <a:spcBef>
          <a:spcPct val="20000"/>
        </a:spcBef>
        <a:buFont typeface="Arial" pitchFamily="34" charset="0"/>
        <a:buChar char="•"/>
        <a:defRPr sz="8533" kern="1200">
          <a:solidFill>
            <a:schemeClr val="tx1"/>
          </a:solidFill>
          <a:latin typeface="+mn-lt"/>
          <a:ea typeface="+mn-ea"/>
          <a:cs typeface="+mn-cs"/>
        </a:defRPr>
      </a:lvl6pPr>
      <a:lvl7pPr marL="12678767" indent="-975289" algn="l" defTabSz="3901160" rtl="0" eaLnBrk="1" latinLnBrk="0" hangingPunct="1">
        <a:spcBef>
          <a:spcPct val="20000"/>
        </a:spcBef>
        <a:buFont typeface="Arial" pitchFamily="34" charset="0"/>
        <a:buChar char="•"/>
        <a:defRPr sz="8533" kern="1200">
          <a:solidFill>
            <a:schemeClr val="tx1"/>
          </a:solidFill>
          <a:latin typeface="+mn-lt"/>
          <a:ea typeface="+mn-ea"/>
          <a:cs typeface="+mn-cs"/>
        </a:defRPr>
      </a:lvl7pPr>
      <a:lvl8pPr marL="14629346" indent="-975289" algn="l" defTabSz="3901160" rtl="0" eaLnBrk="1" latinLnBrk="0" hangingPunct="1">
        <a:spcBef>
          <a:spcPct val="20000"/>
        </a:spcBef>
        <a:buFont typeface="Arial" pitchFamily="34" charset="0"/>
        <a:buChar char="•"/>
        <a:defRPr sz="8533" kern="1200">
          <a:solidFill>
            <a:schemeClr val="tx1"/>
          </a:solidFill>
          <a:latin typeface="+mn-lt"/>
          <a:ea typeface="+mn-ea"/>
          <a:cs typeface="+mn-cs"/>
        </a:defRPr>
      </a:lvl8pPr>
      <a:lvl9pPr marL="16579925" indent="-975289" algn="l" defTabSz="3901160" rtl="0" eaLnBrk="1" latinLnBrk="0" hangingPunct="1">
        <a:spcBef>
          <a:spcPct val="20000"/>
        </a:spcBef>
        <a:buFont typeface="Arial" pitchFamily="34" charset="0"/>
        <a:buChar char="•"/>
        <a:defRPr sz="8533" kern="1200">
          <a:solidFill>
            <a:schemeClr val="tx1"/>
          </a:solidFill>
          <a:latin typeface="+mn-lt"/>
          <a:ea typeface="+mn-ea"/>
          <a:cs typeface="+mn-cs"/>
        </a:defRPr>
      </a:lvl9pPr>
    </p:bodyStyle>
    <p:otherStyle>
      <a:defPPr>
        <a:defRPr lang="en-US"/>
      </a:defPPr>
      <a:lvl1pPr marL="0" algn="l" defTabSz="3901160" rtl="0" eaLnBrk="1" latinLnBrk="0" hangingPunct="1">
        <a:defRPr sz="7695" kern="1200">
          <a:solidFill>
            <a:schemeClr val="tx1"/>
          </a:solidFill>
          <a:latin typeface="+mn-lt"/>
          <a:ea typeface="+mn-ea"/>
          <a:cs typeface="+mn-cs"/>
        </a:defRPr>
      </a:lvl1pPr>
      <a:lvl2pPr marL="1950580" algn="l" defTabSz="3901160" rtl="0" eaLnBrk="1" latinLnBrk="0" hangingPunct="1">
        <a:defRPr sz="7695" kern="1200">
          <a:solidFill>
            <a:schemeClr val="tx1"/>
          </a:solidFill>
          <a:latin typeface="+mn-lt"/>
          <a:ea typeface="+mn-ea"/>
          <a:cs typeface="+mn-cs"/>
        </a:defRPr>
      </a:lvl2pPr>
      <a:lvl3pPr marL="3901160" algn="l" defTabSz="3901160" rtl="0" eaLnBrk="1" latinLnBrk="0" hangingPunct="1">
        <a:defRPr sz="7695" kern="1200">
          <a:solidFill>
            <a:schemeClr val="tx1"/>
          </a:solidFill>
          <a:latin typeface="+mn-lt"/>
          <a:ea typeface="+mn-ea"/>
          <a:cs typeface="+mn-cs"/>
        </a:defRPr>
      </a:lvl3pPr>
      <a:lvl4pPr marL="5851738" algn="l" defTabSz="3901160" rtl="0" eaLnBrk="1" latinLnBrk="0" hangingPunct="1">
        <a:defRPr sz="7695" kern="1200">
          <a:solidFill>
            <a:schemeClr val="tx1"/>
          </a:solidFill>
          <a:latin typeface="+mn-lt"/>
          <a:ea typeface="+mn-ea"/>
          <a:cs typeface="+mn-cs"/>
        </a:defRPr>
      </a:lvl4pPr>
      <a:lvl5pPr marL="7802317" algn="l" defTabSz="3901160" rtl="0" eaLnBrk="1" latinLnBrk="0" hangingPunct="1">
        <a:defRPr sz="7695" kern="1200">
          <a:solidFill>
            <a:schemeClr val="tx1"/>
          </a:solidFill>
          <a:latin typeface="+mn-lt"/>
          <a:ea typeface="+mn-ea"/>
          <a:cs typeface="+mn-cs"/>
        </a:defRPr>
      </a:lvl5pPr>
      <a:lvl6pPr marL="9752897" algn="l" defTabSz="3901160" rtl="0" eaLnBrk="1" latinLnBrk="0" hangingPunct="1">
        <a:defRPr sz="7695" kern="1200">
          <a:solidFill>
            <a:schemeClr val="tx1"/>
          </a:solidFill>
          <a:latin typeface="+mn-lt"/>
          <a:ea typeface="+mn-ea"/>
          <a:cs typeface="+mn-cs"/>
        </a:defRPr>
      </a:lvl6pPr>
      <a:lvl7pPr marL="11703477" algn="l" defTabSz="3901160" rtl="0" eaLnBrk="1" latinLnBrk="0" hangingPunct="1">
        <a:defRPr sz="7695" kern="1200">
          <a:solidFill>
            <a:schemeClr val="tx1"/>
          </a:solidFill>
          <a:latin typeface="+mn-lt"/>
          <a:ea typeface="+mn-ea"/>
          <a:cs typeface="+mn-cs"/>
        </a:defRPr>
      </a:lvl7pPr>
      <a:lvl8pPr marL="13654057" algn="l" defTabSz="3901160" rtl="0" eaLnBrk="1" latinLnBrk="0" hangingPunct="1">
        <a:defRPr sz="7695" kern="1200">
          <a:solidFill>
            <a:schemeClr val="tx1"/>
          </a:solidFill>
          <a:latin typeface="+mn-lt"/>
          <a:ea typeface="+mn-ea"/>
          <a:cs typeface="+mn-cs"/>
        </a:defRPr>
      </a:lvl8pPr>
      <a:lvl9pPr marL="15604635" algn="l" defTabSz="3901160" rtl="0" eaLnBrk="1" latinLnBrk="0" hangingPunct="1">
        <a:defRPr sz="76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16/j.hlc.2013.10.087" TargetMode="External"/><Relationship Id="rId13" Type="http://schemas.openxmlformats.org/officeDocument/2006/relationships/hyperlink" Target="https://doi.org/10.1097/HCO.0000000000000756" TargetMode="External"/><Relationship Id="rId3" Type="http://schemas.openxmlformats.org/officeDocument/2006/relationships/image" Target="../media/image1.png"/><Relationship Id="rId7" Type="http://schemas.openxmlformats.org/officeDocument/2006/relationships/hyperlink" Target="https://doi.org/10.1177/15598276211037964" TargetMode="External"/><Relationship Id="rId12" Type="http://schemas.openxmlformats.org/officeDocument/2006/relationships/hyperlink" Target="https://doi.org/10.1161/HYPERTENSIONAHA.111.17653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hyperlink" Target="https://doi.org/10.1177/1741826711421079" TargetMode="External"/><Relationship Id="rId5" Type="http://schemas.openxmlformats.org/officeDocument/2006/relationships/image" Target="../media/image3.png"/><Relationship Id="rId10" Type="http://schemas.openxmlformats.org/officeDocument/2006/relationships/hyperlink" Target="https://doi.org/10.1016/j.amjcard.2003.11.065" TargetMode="External"/><Relationship Id="rId4" Type="http://schemas.openxmlformats.org/officeDocument/2006/relationships/image" Target="../media/image2.png"/><Relationship Id="rId9" Type="http://schemas.openxmlformats.org/officeDocument/2006/relationships/hyperlink" Target="https://doi.org/10.1007/978-3-319-77932-4_28" TargetMode="External"/><Relationship Id="rId14" Type="http://schemas.openxmlformats.org/officeDocument/2006/relationships/hyperlink" Target="https://doi.org/10.1093/cvr/cvu01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descr="Title: Cardiovascular Disease Risk Knowledge and Risk Perception Among Women with a History of Preeclampsia">
            <a:extLst>
              <a:ext uri="{FF2B5EF4-FFF2-40B4-BE49-F238E27FC236}">
                <a16:creationId xmlns:a16="http://schemas.microsoft.com/office/drawing/2014/main" id="{E0FB2B6B-62E7-0196-5182-AD9F04152DD0}"/>
              </a:ext>
            </a:extLst>
          </p:cNvPr>
          <p:cNvGrpSpPr/>
          <p:nvPr/>
        </p:nvGrpSpPr>
        <p:grpSpPr>
          <a:xfrm>
            <a:off x="0" y="0"/>
            <a:ext cx="38404800" cy="4981959"/>
            <a:chOff x="5475926" y="361388"/>
            <a:chExt cx="27624701" cy="7108136"/>
          </a:xfrm>
        </p:grpSpPr>
        <p:sp>
          <p:nvSpPr>
            <p:cNvPr id="26" name="Rectangle 25"/>
            <p:cNvSpPr/>
            <p:nvPr/>
          </p:nvSpPr>
          <p:spPr>
            <a:xfrm>
              <a:off x="5475926" y="361388"/>
              <a:ext cx="27624701" cy="6958097"/>
            </a:xfrm>
            <a:prstGeom prst="rect">
              <a:avLst/>
            </a:prstGeom>
            <a:solidFill>
              <a:schemeClr val="accent4">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ptos" panose="020B0004020202020204" pitchFamily="34" charset="0"/>
              </a:endParaRPr>
            </a:p>
          </p:txBody>
        </p:sp>
        <p:sp>
          <p:nvSpPr>
            <p:cNvPr id="35" name="TextBox 34">
              <a:extLst>
                <a:ext uri="{FF2B5EF4-FFF2-40B4-BE49-F238E27FC236}">
                  <a16:creationId xmlns:a16="http://schemas.microsoft.com/office/drawing/2014/main" id="{A488F53F-A8A1-069C-EA32-BA29ADD3BCBD}"/>
                </a:ext>
              </a:extLst>
            </p:cNvPr>
            <p:cNvSpPr txBox="1"/>
            <p:nvPr/>
          </p:nvSpPr>
          <p:spPr>
            <a:xfrm>
              <a:off x="9074055" y="403954"/>
              <a:ext cx="20546082" cy="7065570"/>
            </a:xfrm>
            <a:prstGeom prst="rect">
              <a:avLst/>
            </a:prstGeom>
            <a:noFill/>
          </p:spPr>
          <p:txBody>
            <a:bodyPr wrap="square">
              <a:spAutoFit/>
            </a:bodyPr>
            <a:lstStyle/>
            <a:p>
              <a:pPr marL="0" marR="0" algn="ctr">
                <a:lnSpc>
                  <a:spcPct val="115000"/>
                </a:lnSpc>
                <a:spcAft>
                  <a:spcPts val="800"/>
                </a:spcAft>
                <a:buNone/>
              </a:pPr>
              <a:r>
                <a:rPr lang="en-US" sz="6600" b="1" kern="0" dirty="0">
                  <a:effectLst/>
                  <a:latin typeface="Aptos" panose="020B0004020202020204" pitchFamily="34" charset="0"/>
                  <a:ea typeface="MS Mincho" panose="02020609040205080304" pitchFamily="49" charset="-128"/>
                  <a:cs typeface="Times New Roman" panose="02020603050405020304" pitchFamily="18" charset="0"/>
                </a:rPr>
                <a:t>Cardiovascular Disease Risk Knowledge and Risk Perception Among Women with a History of Preeclampsia</a:t>
              </a:r>
              <a:endParaRPr lang="en-US" sz="7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spcAft>
                  <a:spcPts val="800"/>
                </a:spcAft>
                <a:buNone/>
              </a:pP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Madelaine L. Pickens, MS3</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1</a:t>
              </a: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 Andrea P. Martinez Santana, MS3</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1</a:t>
              </a: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 J. Hunter Collins, PhD</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2</a:t>
              </a: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 Ashley Edwards, PhD</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2</a:t>
              </a: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 Edward Veillon, Jr., MD</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2</a:t>
              </a:r>
              <a:r>
                <a:rPr lang="en-US" sz="4000" kern="0" dirty="0">
                  <a:effectLst/>
                  <a:latin typeface="Aptos" panose="020B0004020202020204" pitchFamily="34" charset="0"/>
                  <a:ea typeface="MS Mincho" panose="02020609040205080304" pitchFamily="49" charset="-128"/>
                  <a:cs typeface="Times New Roman" panose="02020603050405020304" pitchFamily="18" charset="0"/>
                </a:rPr>
                <a:t>; Elizabeth F. Sutton, PhD</a:t>
              </a:r>
              <a:r>
                <a:rPr lang="en-US" sz="4000" kern="0" baseline="30000" dirty="0">
                  <a:effectLst/>
                  <a:latin typeface="Aptos" panose="020B0004020202020204" pitchFamily="34" charset="0"/>
                  <a:ea typeface="MS Mincho" panose="02020609040205080304" pitchFamily="49" charset="-128"/>
                  <a:cs typeface="Times New Roman" panose="02020603050405020304" pitchFamily="18" charset="0"/>
                </a:rPr>
                <a:t>2</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spcAft>
                  <a:spcPts val="800"/>
                </a:spcAft>
                <a:buNone/>
              </a:pPr>
              <a:r>
                <a:rPr lang="en-US" sz="3200" i="1" kern="0" baseline="30000" dirty="0">
                  <a:effectLst/>
                  <a:latin typeface="Aptos" panose="020B0004020202020204" pitchFamily="34" charset="0"/>
                  <a:ea typeface="MS Mincho" panose="02020609040205080304" pitchFamily="49" charset="-128"/>
                  <a:cs typeface="Times New Roman" panose="02020603050405020304" pitchFamily="18" charset="0"/>
                </a:rPr>
                <a:t>1</a:t>
              </a:r>
              <a:r>
                <a:rPr lang="en-US" sz="3200" i="1" kern="0" dirty="0">
                  <a:effectLst/>
                  <a:latin typeface="Aptos" panose="020B0004020202020204" pitchFamily="34" charset="0"/>
                  <a:ea typeface="MS Mincho" panose="02020609040205080304" pitchFamily="49" charset="-128"/>
                  <a:cs typeface="Times New Roman" panose="02020603050405020304" pitchFamily="18" charset="0"/>
                </a:rPr>
                <a:t>LSU Health - New Orleans, School of Medicine, New Orleans, LA, 70112</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spcAft>
                  <a:spcPts val="800"/>
                </a:spcAft>
                <a:buNone/>
              </a:pPr>
              <a:r>
                <a:rPr lang="en-US" sz="3200" i="1" kern="0" baseline="30000" dirty="0">
                  <a:effectLst/>
                  <a:latin typeface="Aptos" panose="020B0004020202020204" pitchFamily="34" charset="0"/>
                  <a:ea typeface="MS Mincho" panose="02020609040205080304" pitchFamily="49" charset="-128"/>
                  <a:cs typeface="Times New Roman" panose="02020603050405020304" pitchFamily="18" charset="0"/>
                </a:rPr>
                <a:t>2</a:t>
              </a:r>
              <a:r>
                <a:rPr lang="en-US" sz="3200" i="1" kern="0" dirty="0">
                  <a:effectLst/>
                  <a:latin typeface="Aptos" panose="020B0004020202020204" pitchFamily="34" charset="0"/>
                  <a:ea typeface="MS Mincho" panose="02020609040205080304" pitchFamily="49" charset="-128"/>
                  <a:cs typeface="Times New Roman" panose="02020603050405020304" pitchFamily="18" charset="0"/>
                </a:rPr>
                <a:t>Woman’s Hospital</a:t>
              </a:r>
              <a:r>
                <a:rPr lang="en-US" sz="3200" kern="0" dirty="0">
                  <a:effectLst/>
                  <a:latin typeface="Aptos" panose="020B0004020202020204" pitchFamily="34" charset="0"/>
                  <a:ea typeface="MS Mincho" panose="02020609040205080304" pitchFamily="49" charset="-128"/>
                  <a:cs typeface="Times New Roman" panose="02020603050405020304" pitchFamily="18" charset="0"/>
                </a:rPr>
                <a:t>, </a:t>
              </a:r>
              <a:r>
                <a:rPr lang="en-US" sz="3200" i="1" kern="0" dirty="0">
                  <a:effectLst/>
                  <a:latin typeface="Aptos" panose="020B0004020202020204" pitchFamily="34" charset="0"/>
                  <a:ea typeface="MS Mincho" panose="02020609040205080304" pitchFamily="49" charset="-128"/>
                  <a:cs typeface="Times New Roman" panose="02020603050405020304" pitchFamily="18" charset="0"/>
                </a:rPr>
                <a:t>Baton Rouge, LA, 70817</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pic>
        <p:nvPicPr>
          <p:cNvPr id="5" name="Picture 4">
            <a:extLst>
              <a:ext uri="{FF2B5EF4-FFF2-40B4-BE49-F238E27FC236}">
                <a16:creationId xmlns:a16="http://schemas.microsoft.com/office/drawing/2014/main" id="{16D5488F-E11D-03BF-C76D-37AF7FBFBA8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209" y="1483755"/>
            <a:ext cx="4516109" cy="1924057"/>
          </a:xfrm>
          <a:prstGeom prst="rect">
            <a:avLst/>
          </a:prstGeom>
        </p:spPr>
      </p:pic>
      <p:pic>
        <p:nvPicPr>
          <p:cNvPr id="1026" name="Picture 2">
            <a:extLst>
              <a:ext uri="{FF2B5EF4-FFF2-40B4-BE49-F238E27FC236}">
                <a16:creationId xmlns:a16="http://schemas.microsoft.com/office/drawing/2014/main" id="{C28D5F5B-6DA0-FDAE-59F6-B5DE6FCB5FBE}"/>
              </a:ex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832803" y="867500"/>
            <a:ext cx="4305298" cy="2540312"/>
          </a:xfrm>
          <a:prstGeom prst="rect">
            <a:avLst/>
          </a:prstGeom>
          <a:noFill/>
          <a:extLst>
            <a:ext uri="{909E8E84-426E-40DD-AFC4-6F175D3DCCD1}">
              <a14:hiddenFill xmlns:a14="http://schemas.microsoft.com/office/drawing/2010/main">
                <a:solidFill>
                  <a:srgbClr val="FFFFFF"/>
                </a:solidFill>
              </a14:hiddenFill>
            </a:ext>
          </a:extLst>
        </p:spPr>
      </p:pic>
      <p:grpSp>
        <p:nvGrpSpPr>
          <p:cNvPr id="30" name="Group 29" descr="Introduction">
            <a:extLst>
              <a:ext uri="{FF2B5EF4-FFF2-40B4-BE49-F238E27FC236}">
                <a16:creationId xmlns:a16="http://schemas.microsoft.com/office/drawing/2014/main" id="{9B6B2F7F-8622-895E-B139-FBBA84ED90FE}"/>
              </a:ext>
            </a:extLst>
          </p:cNvPr>
          <p:cNvGrpSpPr/>
          <p:nvPr/>
        </p:nvGrpSpPr>
        <p:grpSpPr>
          <a:xfrm>
            <a:off x="211209" y="5158467"/>
            <a:ext cx="10969902" cy="1026755"/>
            <a:chOff x="1024525" y="6258637"/>
            <a:chExt cx="11789842" cy="1179551"/>
          </a:xfrm>
        </p:grpSpPr>
        <p:sp>
          <p:nvSpPr>
            <p:cNvPr id="7" name="Rectangle: Rounded Corners 6">
              <a:extLst>
                <a:ext uri="{FF2B5EF4-FFF2-40B4-BE49-F238E27FC236}">
                  <a16:creationId xmlns:a16="http://schemas.microsoft.com/office/drawing/2014/main" id="{D9345CBB-0215-70A7-9C28-491D96CD6F2D}"/>
                </a:ext>
              </a:extLst>
            </p:cNvPr>
            <p:cNvSpPr/>
            <p:nvPr/>
          </p:nvSpPr>
          <p:spPr>
            <a:xfrm>
              <a:off x="1024525" y="6258637"/>
              <a:ext cx="11789842" cy="1179551"/>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3" name="TextBox 12">
              <a:extLst>
                <a:ext uri="{FF2B5EF4-FFF2-40B4-BE49-F238E27FC236}">
                  <a16:creationId xmlns:a16="http://schemas.microsoft.com/office/drawing/2014/main" id="{B1E9D276-5C02-6A59-C76A-7B57C964991A}"/>
                </a:ext>
              </a:extLst>
            </p:cNvPr>
            <p:cNvSpPr txBox="1"/>
            <p:nvPr/>
          </p:nvSpPr>
          <p:spPr>
            <a:xfrm>
              <a:off x="1024525" y="6398942"/>
              <a:ext cx="11789841" cy="804593"/>
            </a:xfrm>
            <a:prstGeom prst="rect">
              <a:avLst/>
            </a:prstGeom>
            <a:noFill/>
          </p:spPr>
          <p:txBody>
            <a:bodyPr wrap="square" rtlCol="0">
              <a:spAutoFit/>
            </a:bodyPr>
            <a:lstStyle/>
            <a:p>
              <a:pPr algn="ctr"/>
              <a:r>
                <a:rPr lang="en-US" sz="4800" b="1" dirty="0">
                  <a:latin typeface="Aptos" panose="020B0004020202020204" pitchFamily="34" charset="0"/>
                </a:rPr>
                <a:t>Introduction</a:t>
              </a:r>
              <a:endParaRPr lang="en-US" sz="5400" b="1" dirty="0">
                <a:latin typeface="Aptos" panose="020B0004020202020204" pitchFamily="34" charset="0"/>
              </a:endParaRPr>
            </a:p>
          </p:txBody>
        </p:sp>
      </p:grpSp>
      <p:sp>
        <p:nvSpPr>
          <p:cNvPr id="3" name="Rectangle: Rounded Corners 6">
            <a:extLst>
              <a:ext uri="{FF2B5EF4-FFF2-40B4-BE49-F238E27FC236}">
                <a16:creationId xmlns:a16="http://schemas.microsoft.com/office/drawing/2014/main" id="{F27C11C4-302F-1116-C85D-202AF6A5A79B}"/>
              </a:ext>
              <a:ext uri="{C183D7F6-B498-43B3-948B-1728B52AA6E4}">
                <adec:decorative xmlns:adec="http://schemas.microsoft.com/office/drawing/2017/decorative" val="1"/>
              </a:ext>
            </a:extLst>
          </p:cNvPr>
          <p:cNvSpPr/>
          <p:nvPr/>
        </p:nvSpPr>
        <p:spPr>
          <a:xfrm>
            <a:off x="217665" y="15335904"/>
            <a:ext cx="10956985" cy="1180698"/>
          </a:xfrm>
          <a:prstGeom prst="roundRect">
            <a:avLst>
              <a:gd name="adj" fmla="val 16667"/>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7B94E165-A194-689A-6DA0-97852EECE8D6}"/>
              </a:ext>
            </a:extLst>
          </p:cNvPr>
          <p:cNvSpPr txBox="1"/>
          <p:nvPr/>
        </p:nvSpPr>
        <p:spPr>
          <a:xfrm>
            <a:off x="211208" y="6458391"/>
            <a:ext cx="10969901" cy="8956298"/>
          </a:xfrm>
          <a:prstGeom prst="rect">
            <a:avLst/>
          </a:prstGeom>
          <a:noFill/>
          <a:ln>
            <a:noFill/>
          </a:ln>
        </p:spPr>
        <p:txBody>
          <a:bodyPr wrap="square" lIns="91440" tIns="45720" rIns="91440" bIns="45720" rtlCol="0" anchor="t">
            <a:spAutoFit/>
          </a:bodyPr>
          <a:lstStyle/>
          <a:p>
            <a:pPr marL="571500" indent="-571500">
              <a:buFont typeface="Arial" panose="020B0604020202020204" pitchFamily="34" charset="0"/>
              <a:buChar char="•"/>
            </a:pPr>
            <a:r>
              <a:rPr lang="en-US" sz="3600" b="1" dirty="0">
                <a:latin typeface="Aptos" panose="020B0004020202020204" pitchFamily="34" charset="0"/>
              </a:rPr>
              <a:t>Preeclampsia</a:t>
            </a:r>
            <a:r>
              <a:rPr lang="en-US" sz="3600" dirty="0">
                <a:latin typeface="Aptos" panose="020B0004020202020204" pitchFamily="34" charset="0"/>
              </a:rPr>
              <a:t> is associated with an </a:t>
            </a:r>
            <a:r>
              <a:rPr lang="en-US" sz="3600" b="1" dirty="0">
                <a:latin typeface="Aptos" panose="020B0004020202020204" pitchFamily="34" charset="0"/>
              </a:rPr>
              <a:t>increased risk of cardiovascular disease </a:t>
            </a:r>
            <a:r>
              <a:rPr lang="en-US" sz="3600" dirty="0">
                <a:latin typeface="Aptos" panose="020B0004020202020204" pitchFamily="34" charset="0"/>
              </a:rPr>
              <a:t>(CVD), the leading cause of death for women in the U.S. and may represent the earliest warning sign of CVD risk in a woman's life. </a:t>
            </a:r>
          </a:p>
          <a:p>
            <a:pPr marL="571500" indent="-571500">
              <a:buFont typeface="Arial" panose="020B0604020202020204" pitchFamily="34" charset="0"/>
              <a:buChar char="•"/>
            </a:pPr>
            <a:r>
              <a:rPr lang="en-US" sz="3600" dirty="0">
                <a:latin typeface="Aptos" panose="020B0004020202020204" pitchFamily="34" charset="0"/>
              </a:rPr>
              <a:t>However, many women with a history of preeclampsia have </a:t>
            </a:r>
            <a:r>
              <a:rPr lang="en-US" sz="3600" b="1" dirty="0">
                <a:latin typeface="Aptos" panose="020B0004020202020204" pitchFamily="34" charset="0"/>
              </a:rPr>
              <a:t>limited CVD risk awareness</a:t>
            </a:r>
            <a:r>
              <a:rPr lang="en-US" sz="3600" dirty="0">
                <a:latin typeface="Aptos" panose="020B0004020202020204" pitchFamily="34" charset="0"/>
              </a:rPr>
              <a:t>, and knowledge alone may not be enough to drive behavior change without a sense of personal risk and confidence to act. </a:t>
            </a:r>
          </a:p>
          <a:p>
            <a:pPr marL="571500" indent="-571500">
              <a:buFont typeface="Arial" panose="020B0604020202020204" pitchFamily="34" charset="0"/>
              <a:buChar char="•"/>
            </a:pPr>
            <a:r>
              <a:rPr lang="en-US" sz="3600" dirty="0">
                <a:latin typeface="Aptos" panose="020B0004020202020204" pitchFamily="34" charset="0"/>
              </a:rPr>
              <a:t>We </a:t>
            </a:r>
            <a:r>
              <a:rPr lang="en-US" sz="3600" b="1" dirty="0">
                <a:latin typeface="Aptos" panose="020B0004020202020204" pitchFamily="34" charset="0"/>
              </a:rPr>
              <a:t>assessed</a:t>
            </a:r>
            <a:r>
              <a:rPr lang="en-US" sz="3600" dirty="0">
                <a:latin typeface="Aptos" panose="020B0004020202020204" pitchFamily="34" charset="0"/>
              </a:rPr>
              <a:t> </a:t>
            </a:r>
            <a:r>
              <a:rPr lang="en-US" sz="3600" b="1" dirty="0">
                <a:latin typeface="Aptos" panose="020B0004020202020204" pitchFamily="34" charset="0"/>
              </a:rPr>
              <a:t>CVD risk knowledge and related perceptions </a:t>
            </a:r>
            <a:r>
              <a:rPr lang="en-US" sz="3600" dirty="0">
                <a:latin typeface="Aptos" panose="020B0004020202020204" pitchFamily="34" charset="0"/>
              </a:rPr>
              <a:t>using the Attitudes and Beliefs about Cardiovascular Disease (ABCD) Risk Questionnaire among women with a history of preeclampsia and explored whether these measures differed by cardiovascular health classification.</a:t>
            </a:r>
          </a:p>
        </p:txBody>
      </p:sp>
      <p:sp>
        <p:nvSpPr>
          <p:cNvPr id="14" name="TextBox 13">
            <a:extLst>
              <a:ext uri="{FF2B5EF4-FFF2-40B4-BE49-F238E27FC236}">
                <a16:creationId xmlns:a16="http://schemas.microsoft.com/office/drawing/2014/main" id="{AEB20FC7-3C57-9720-9B3A-A31CC9573EFC}"/>
              </a:ext>
            </a:extLst>
          </p:cNvPr>
          <p:cNvSpPr txBox="1"/>
          <p:nvPr/>
        </p:nvSpPr>
        <p:spPr>
          <a:xfrm>
            <a:off x="-57257" y="15527015"/>
            <a:ext cx="11097511" cy="830997"/>
          </a:xfrm>
          <a:prstGeom prst="rect">
            <a:avLst/>
          </a:prstGeom>
          <a:noFill/>
        </p:spPr>
        <p:txBody>
          <a:bodyPr wrap="square" rtlCol="0">
            <a:spAutoFit/>
          </a:bodyPr>
          <a:lstStyle/>
          <a:p>
            <a:pPr algn="ctr"/>
            <a:r>
              <a:rPr lang="en-US" sz="4800" b="1" dirty="0">
                <a:latin typeface="Aptos" panose="020B0004020202020204" pitchFamily="34" charset="0"/>
              </a:rPr>
              <a:t>Methods</a:t>
            </a:r>
            <a:endParaRPr lang="en-US" sz="5400" b="1" dirty="0">
              <a:latin typeface="Aptos" panose="020B0004020202020204" pitchFamily="34" charset="0"/>
            </a:endParaRPr>
          </a:p>
        </p:txBody>
      </p:sp>
      <p:sp>
        <p:nvSpPr>
          <p:cNvPr id="50" name="TextBox 49">
            <a:extLst>
              <a:ext uri="{FF2B5EF4-FFF2-40B4-BE49-F238E27FC236}">
                <a16:creationId xmlns:a16="http://schemas.microsoft.com/office/drawing/2014/main" id="{E05835D4-9193-BD4B-A4F4-867452424475}"/>
              </a:ext>
            </a:extLst>
          </p:cNvPr>
          <p:cNvSpPr txBox="1"/>
          <p:nvPr/>
        </p:nvSpPr>
        <p:spPr>
          <a:xfrm>
            <a:off x="211208" y="16653291"/>
            <a:ext cx="10917614" cy="117262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panose="020B0604020202020204" pitchFamily="34" charset="0"/>
              <a:buChar char="•"/>
            </a:pPr>
            <a:r>
              <a:rPr lang="en-US" sz="3600" dirty="0">
                <a:latin typeface="Aptos" panose="020B0004020202020204" pitchFamily="34" charset="0"/>
              </a:rPr>
              <a:t>A </a:t>
            </a:r>
            <a:r>
              <a:rPr lang="en-US" sz="3600" b="1" dirty="0">
                <a:latin typeface="Aptos" panose="020B0004020202020204" pitchFamily="34" charset="0"/>
              </a:rPr>
              <a:t>prospective observational study of women with a history of preeclampsia </a:t>
            </a:r>
            <a:r>
              <a:rPr lang="en-US" sz="3600" dirty="0">
                <a:latin typeface="Aptos" panose="020B0004020202020204" pitchFamily="34" charset="0"/>
              </a:rPr>
              <a:t>between 5-10 years postpartum was conducted at Woman’s Hospital in Baton Rouge, Louisiana in 2023. </a:t>
            </a:r>
          </a:p>
          <a:p>
            <a:pPr marL="571500" indent="-571500">
              <a:buFont typeface="Arial" panose="020B0604020202020204" pitchFamily="34" charset="0"/>
              <a:buChar char="•"/>
            </a:pPr>
            <a:r>
              <a:rPr lang="en-US" sz="3600" dirty="0">
                <a:latin typeface="Aptos" panose="020B0004020202020204" pitchFamily="34" charset="0"/>
              </a:rPr>
              <a:t>We </a:t>
            </a:r>
            <a:r>
              <a:rPr lang="en-US" sz="3600" b="1" dirty="0">
                <a:latin typeface="Aptos" panose="020B0004020202020204" pitchFamily="34" charset="0"/>
              </a:rPr>
              <a:t>analyzed questionnaire data </a:t>
            </a:r>
            <a:r>
              <a:rPr lang="en-US" sz="3600" dirty="0">
                <a:latin typeface="Aptos" panose="020B0004020202020204" pitchFamily="34" charset="0"/>
              </a:rPr>
              <a:t>from participants (n = 40) collected in </a:t>
            </a:r>
            <a:r>
              <a:rPr lang="en-US" sz="3600" dirty="0" err="1">
                <a:latin typeface="Aptos" panose="020B0004020202020204" pitchFamily="34" charset="0"/>
              </a:rPr>
              <a:t>REDCap</a:t>
            </a:r>
            <a:r>
              <a:rPr lang="en-US" sz="3600" dirty="0">
                <a:latin typeface="Aptos" panose="020B0004020202020204" pitchFamily="34" charset="0"/>
              </a:rPr>
              <a:t> and calculated a Knowledge Score (0–15; higher = more CVD risk knowledge) and subscale scores for perceptions of CVD risk, health beliefs, risk reduction, and readiness to change. </a:t>
            </a:r>
          </a:p>
          <a:p>
            <a:pPr marL="571500" indent="-571500">
              <a:buFont typeface="Arial" panose="020B0604020202020204" pitchFamily="34" charset="0"/>
              <a:buChar char="•"/>
            </a:pPr>
            <a:r>
              <a:rPr lang="en-US" sz="3600" b="1" dirty="0">
                <a:latin typeface="Aptos" panose="020B0004020202020204" pitchFamily="34" charset="0"/>
              </a:rPr>
              <a:t>Health data were also collected </a:t>
            </a:r>
            <a:r>
              <a:rPr lang="en-US" sz="3600" dirty="0">
                <a:latin typeface="Aptos" panose="020B0004020202020204" pitchFamily="34" charset="0"/>
              </a:rPr>
              <a:t>from the participants to determine their cardiovascular health. </a:t>
            </a:r>
            <a:r>
              <a:rPr lang="en-US" sz="3600" b="1" dirty="0">
                <a:latin typeface="Aptos" panose="020B0004020202020204" pitchFamily="34" charset="0"/>
              </a:rPr>
              <a:t>CV health classification was determined by the number of metabolic syndrome criteria </a:t>
            </a:r>
            <a:r>
              <a:rPr lang="en-US" sz="3600" dirty="0">
                <a:latin typeface="Aptos" panose="020B0004020202020204" pitchFamily="34" charset="0"/>
              </a:rPr>
              <a:t>that were met out of the 5 possible conditions (0=Good, 1-2=Moderate, ≥3=Poor). </a:t>
            </a:r>
          </a:p>
          <a:p>
            <a:pPr marL="571500" indent="-571500">
              <a:buFont typeface="Arial" panose="020B0604020202020204" pitchFamily="34" charset="0"/>
              <a:buChar char="•"/>
            </a:pPr>
            <a:r>
              <a:rPr lang="en-US" sz="3600" dirty="0">
                <a:latin typeface="Aptos" panose="020B0004020202020204" pitchFamily="34" charset="0"/>
              </a:rPr>
              <a:t>Spearman correlations assessed associations between Knowledge Scores and CVD perception scores. Kruskal–Wallis tests compared scores across CV health classification groups (Good n = 5, Moderate n = 23, Poor n = 12).</a:t>
            </a:r>
          </a:p>
        </p:txBody>
      </p:sp>
      <p:grpSp>
        <p:nvGrpSpPr>
          <p:cNvPr id="23" name="Group 22" descr="demographics">
            <a:extLst>
              <a:ext uri="{FF2B5EF4-FFF2-40B4-BE49-F238E27FC236}">
                <a16:creationId xmlns:a16="http://schemas.microsoft.com/office/drawing/2014/main" id="{AEEF172E-A5DB-D2C5-5498-1027F494E4E5}"/>
              </a:ext>
            </a:extLst>
          </p:cNvPr>
          <p:cNvGrpSpPr/>
          <p:nvPr/>
        </p:nvGrpSpPr>
        <p:grpSpPr>
          <a:xfrm>
            <a:off x="11430000" y="5175279"/>
            <a:ext cx="15471500" cy="1009944"/>
            <a:chOff x="13407415" y="6342179"/>
            <a:chExt cx="11789842" cy="1218260"/>
          </a:xfrm>
        </p:grpSpPr>
        <p:sp>
          <p:nvSpPr>
            <p:cNvPr id="10" name="Rectangle: Rounded Corners 6">
              <a:extLst>
                <a:ext uri="{FF2B5EF4-FFF2-40B4-BE49-F238E27FC236}">
                  <a16:creationId xmlns:a16="http://schemas.microsoft.com/office/drawing/2014/main" id="{5969EAFE-76B1-B049-87FF-69778C5D2E62}"/>
                </a:ext>
              </a:extLst>
            </p:cNvPr>
            <p:cNvSpPr/>
            <p:nvPr/>
          </p:nvSpPr>
          <p:spPr>
            <a:xfrm>
              <a:off x="13407415" y="6342179"/>
              <a:ext cx="11789842" cy="12182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1" name="TextBox 10">
              <a:extLst>
                <a:ext uri="{FF2B5EF4-FFF2-40B4-BE49-F238E27FC236}">
                  <a16:creationId xmlns:a16="http://schemas.microsoft.com/office/drawing/2014/main" id="{09668C5A-5C12-1368-BE19-1B2BAD8484B7}"/>
                </a:ext>
              </a:extLst>
            </p:cNvPr>
            <p:cNvSpPr txBox="1"/>
            <p:nvPr/>
          </p:nvSpPr>
          <p:spPr>
            <a:xfrm>
              <a:off x="13407416" y="6472506"/>
              <a:ext cx="11671368" cy="810378"/>
            </a:xfrm>
            <a:prstGeom prst="rect">
              <a:avLst/>
            </a:prstGeom>
            <a:noFill/>
          </p:spPr>
          <p:txBody>
            <a:bodyPr wrap="square" rtlCol="0">
              <a:spAutoFit/>
            </a:bodyPr>
            <a:lstStyle/>
            <a:p>
              <a:pPr algn="ctr"/>
              <a:r>
                <a:rPr lang="en-US" sz="4800" b="1" dirty="0">
                  <a:latin typeface="Aptos" panose="020B0004020202020204" pitchFamily="34" charset="0"/>
                </a:rPr>
                <a:t>Demographics and Health Metrics</a:t>
              </a:r>
            </a:p>
          </p:txBody>
        </p:sp>
      </p:grpSp>
      <p:pic>
        <p:nvPicPr>
          <p:cNvPr id="4" name="Picture 3" descr="table 1">
            <a:extLst>
              <a:ext uri="{FF2B5EF4-FFF2-40B4-BE49-F238E27FC236}">
                <a16:creationId xmlns:a16="http://schemas.microsoft.com/office/drawing/2014/main" id="{D61A057F-E9DD-91EA-1990-D3FC686CBD9F}"/>
              </a:ext>
            </a:extLst>
          </p:cNvPr>
          <p:cNvPicPr>
            <a:picLocks noChangeAspect="1"/>
          </p:cNvPicPr>
          <p:nvPr/>
        </p:nvPicPr>
        <p:blipFill>
          <a:blip r:embed="rId5"/>
          <a:stretch>
            <a:fillRect/>
          </a:stretch>
        </p:blipFill>
        <p:spPr>
          <a:xfrm>
            <a:off x="11338653" y="6255488"/>
            <a:ext cx="15599496" cy="12392630"/>
          </a:xfrm>
          <a:prstGeom prst="rect">
            <a:avLst/>
          </a:prstGeom>
        </p:spPr>
      </p:pic>
      <p:grpSp>
        <p:nvGrpSpPr>
          <p:cNvPr id="42" name="Group 41" descr="cvd risk">
            <a:extLst>
              <a:ext uri="{FF2B5EF4-FFF2-40B4-BE49-F238E27FC236}">
                <a16:creationId xmlns:a16="http://schemas.microsoft.com/office/drawing/2014/main" id="{133C9E57-6B17-D7B1-BB28-1268E73440F2}"/>
              </a:ext>
            </a:extLst>
          </p:cNvPr>
          <p:cNvGrpSpPr/>
          <p:nvPr/>
        </p:nvGrpSpPr>
        <p:grpSpPr>
          <a:xfrm>
            <a:off x="11392858" y="18886505"/>
            <a:ext cx="15545292" cy="1026755"/>
            <a:chOff x="13979966" y="18368232"/>
            <a:chExt cx="11789842" cy="1218260"/>
          </a:xfrm>
        </p:grpSpPr>
        <p:sp>
          <p:nvSpPr>
            <p:cNvPr id="21" name="Rectangle: Rounded Corners 6">
              <a:extLst>
                <a:ext uri="{FF2B5EF4-FFF2-40B4-BE49-F238E27FC236}">
                  <a16:creationId xmlns:a16="http://schemas.microsoft.com/office/drawing/2014/main" id="{3F4FA20A-DC75-D7A1-34DF-7C3100213E5A}"/>
                </a:ext>
              </a:extLst>
            </p:cNvPr>
            <p:cNvSpPr/>
            <p:nvPr/>
          </p:nvSpPr>
          <p:spPr>
            <a:xfrm>
              <a:off x="13979966" y="18368232"/>
              <a:ext cx="11789842" cy="12182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22" name="TextBox 21">
              <a:extLst>
                <a:ext uri="{FF2B5EF4-FFF2-40B4-BE49-F238E27FC236}">
                  <a16:creationId xmlns:a16="http://schemas.microsoft.com/office/drawing/2014/main" id="{E443139D-7CD5-C728-3735-8A08BC32A056}"/>
                </a:ext>
              </a:extLst>
            </p:cNvPr>
            <p:cNvSpPr txBox="1"/>
            <p:nvPr/>
          </p:nvSpPr>
          <p:spPr>
            <a:xfrm>
              <a:off x="13979967" y="18498559"/>
              <a:ext cx="11671368" cy="1031464"/>
            </a:xfrm>
            <a:prstGeom prst="rect">
              <a:avLst/>
            </a:prstGeom>
            <a:noFill/>
          </p:spPr>
          <p:txBody>
            <a:bodyPr wrap="square" rtlCol="0">
              <a:spAutoFit/>
            </a:bodyPr>
            <a:lstStyle/>
            <a:p>
              <a:pPr algn="ctr"/>
              <a:r>
                <a:rPr lang="en-US" sz="4800" b="1" dirty="0">
                  <a:latin typeface="Aptos" panose="020B0004020202020204" pitchFamily="34" charset="0"/>
                </a:rPr>
                <a:t>CVD Risk: Knowledge and Perception</a:t>
              </a:r>
              <a:endParaRPr lang="en-US" sz="5400" b="1" dirty="0">
                <a:latin typeface="Aptos" panose="020B0004020202020204" pitchFamily="34" charset="0"/>
              </a:endParaRPr>
            </a:p>
          </p:txBody>
        </p:sp>
      </p:grpSp>
      <p:pic>
        <p:nvPicPr>
          <p:cNvPr id="9" name="Picture 8" descr="table 2">
            <a:extLst>
              <a:ext uri="{FF2B5EF4-FFF2-40B4-BE49-F238E27FC236}">
                <a16:creationId xmlns:a16="http://schemas.microsoft.com/office/drawing/2014/main" id="{1D69689C-D22C-BA0C-21E2-DFE9E4BC2A1D}"/>
              </a:ext>
            </a:extLst>
          </p:cNvPr>
          <p:cNvPicPr>
            <a:picLocks noChangeAspect="1"/>
          </p:cNvPicPr>
          <p:nvPr/>
        </p:nvPicPr>
        <p:blipFill>
          <a:blip r:embed="rId6"/>
          <a:stretch>
            <a:fillRect/>
          </a:stretch>
        </p:blipFill>
        <p:spPr>
          <a:xfrm>
            <a:off x="11380592" y="19975507"/>
            <a:ext cx="15749264" cy="9197716"/>
          </a:xfrm>
          <a:prstGeom prst="rect">
            <a:avLst/>
          </a:prstGeom>
        </p:spPr>
      </p:pic>
      <p:grpSp>
        <p:nvGrpSpPr>
          <p:cNvPr id="28" name="Group 27" descr="Results">
            <a:extLst>
              <a:ext uri="{FF2B5EF4-FFF2-40B4-BE49-F238E27FC236}">
                <a16:creationId xmlns:a16="http://schemas.microsoft.com/office/drawing/2014/main" id="{D65ED831-5A4A-F0A1-FF8B-6606612567B0}"/>
              </a:ext>
            </a:extLst>
          </p:cNvPr>
          <p:cNvGrpSpPr/>
          <p:nvPr/>
        </p:nvGrpSpPr>
        <p:grpSpPr>
          <a:xfrm>
            <a:off x="27176423" y="5175278"/>
            <a:ext cx="10694977" cy="1021316"/>
            <a:chOff x="25590432" y="6219928"/>
            <a:chExt cx="11789842" cy="1218260"/>
          </a:xfrm>
        </p:grpSpPr>
        <p:sp>
          <p:nvSpPr>
            <p:cNvPr id="12" name="Rectangle: Rounded Corners 6">
              <a:extLst>
                <a:ext uri="{FF2B5EF4-FFF2-40B4-BE49-F238E27FC236}">
                  <a16:creationId xmlns:a16="http://schemas.microsoft.com/office/drawing/2014/main" id="{90C8918D-C89C-8F2C-FB01-0EF4B6A6374C}"/>
                </a:ext>
              </a:extLst>
            </p:cNvPr>
            <p:cNvSpPr/>
            <p:nvPr/>
          </p:nvSpPr>
          <p:spPr>
            <a:xfrm>
              <a:off x="25590432" y="6219928"/>
              <a:ext cx="11789842" cy="12182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6" name="TextBox 15">
              <a:extLst>
                <a:ext uri="{FF2B5EF4-FFF2-40B4-BE49-F238E27FC236}">
                  <a16:creationId xmlns:a16="http://schemas.microsoft.com/office/drawing/2014/main" id="{64EFD0DC-199E-5DD1-2D56-38277199C95A}"/>
                </a:ext>
              </a:extLst>
            </p:cNvPr>
            <p:cNvSpPr txBox="1"/>
            <p:nvPr/>
          </p:nvSpPr>
          <p:spPr>
            <a:xfrm>
              <a:off x="25590433" y="6350255"/>
              <a:ext cx="11671368" cy="808893"/>
            </a:xfrm>
            <a:prstGeom prst="rect">
              <a:avLst/>
            </a:prstGeom>
            <a:noFill/>
          </p:spPr>
          <p:txBody>
            <a:bodyPr wrap="square" rtlCol="0">
              <a:spAutoFit/>
            </a:bodyPr>
            <a:lstStyle/>
            <a:p>
              <a:pPr algn="ctr"/>
              <a:r>
                <a:rPr lang="en-US" sz="4800" b="1" dirty="0">
                  <a:latin typeface="Aptos" panose="020B0004020202020204" pitchFamily="34" charset="0"/>
                </a:rPr>
                <a:t>Results</a:t>
              </a:r>
            </a:p>
          </p:txBody>
        </p:sp>
      </p:grpSp>
      <p:sp>
        <p:nvSpPr>
          <p:cNvPr id="48" name="TextBox 47">
            <a:extLst>
              <a:ext uri="{FF2B5EF4-FFF2-40B4-BE49-F238E27FC236}">
                <a16:creationId xmlns:a16="http://schemas.microsoft.com/office/drawing/2014/main" id="{A1181441-9D3E-BC8A-1030-F4150019E82D}"/>
              </a:ext>
            </a:extLst>
          </p:cNvPr>
          <p:cNvSpPr txBox="1"/>
          <p:nvPr/>
        </p:nvSpPr>
        <p:spPr>
          <a:xfrm>
            <a:off x="27129856" y="6331857"/>
            <a:ext cx="10634073" cy="7294305"/>
          </a:xfrm>
          <a:prstGeom prst="rect">
            <a:avLst/>
          </a:prstGeom>
          <a:noFill/>
          <a:ln>
            <a:noFill/>
          </a:ln>
        </p:spPr>
        <p:txBody>
          <a:bodyPr wrap="square" lIns="91440" tIns="45720" rIns="91440" bIns="45720" rtlCol="0" anchor="t">
            <a:spAutoFit/>
          </a:bodyPr>
          <a:lstStyle/>
          <a:p>
            <a:pPr marL="457200" indent="-457200">
              <a:buFont typeface="Arial" panose="020B0604020202020204" pitchFamily="34" charset="0"/>
              <a:buChar char="•"/>
            </a:pPr>
            <a:r>
              <a:rPr lang="en-US" sz="3600" b="1" dirty="0">
                <a:latin typeface="Aptos" panose="020B0004020202020204" pitchFamily="34" charset="0"/>
              </a:rPr>
              <a:t>Greater CVD risk knowledge was associated with stronger perceived benefits of healthy behaviors </a:t>
            </a:r>
            <a:r>
              <a:rPr lang="en-US" sz="3600" dirty="0">
                <a:latin typeface="Aptos" panose="020B0004020202020204" pitchFamily="34" charset="0"/>
              </a:rPr>
              <a:t>(ρ = 0.33, p = .040). </a:t>
            </a:r>
          </a:p>
          <a:p>
            <a:pPr marL="457200" indent="-457200">
              <a:buFont typeface="Arial" panose="020B0604020202020204" pitchFamily="34" charset="0"/>
              <a:buChar char="•"/>
            </a:pPr>
            <a:r>
              <a:rPr lang="en-US" sz="3600" dirty="0">
                <a:latin typeface="Aptos" panose="020B0004020202020204" pitchFamily="34" charset="0"/>
              </a:rPr>
              <a:t>CVD risk knowledge was </a:t>
            </a:r>
            <a:r>
              <a:rPr lang="en-US" sz="3600" i="1" dirty="0">
                <a:latin typeface="Aptos" panose="020B0004020202020204" pitchFamily="34" charset="0"/>
              </a:rPr>
              <a:t>not significantly correlated </a:t>
            </a:r>
            <a:r>
              <a:rPr lang="en-US" sz="3600" dirty="0">
                <a:latin typeface="Aptos" panose="020B0004020202020204" pitchFamily="34" charset="0"/>
              </a:rPr>
              <a:t>with </a:t>
            </a:r>
            <a:r>
              <a:rPr lang="en-US" sz="3600" i="1" dirty="0">
                <a:latin typeface="Aptos" panose="020B0004020202020204" pitchFamily="34" charset="0"/>
              </a:rPr>
              <a:t>perceived risk </a:t>
            </a:r>
            <a:r>
              <a:rPr lang="en-US" sz="3600" dirty="0">
                <a:latin typeface="Aptos" panose="020B0004020202020204" pitchFamily="34" charset="0"/>
              </a:rPr>
              <a:t>(dread risk ρ = 0.23, p = .159; risk ρ = 0.07, p = .654; unknown risk ρ = 0.01, p = .977), </a:t>
            </a:r>
            <a:r>
              <a:rPr lang="en-US" sz="3600" i="1" dirty="0">
                <a:latin typeface="Aptos" panose="020B0004020202020204" pitchFamily="34" charset="0"/>
              </a:rPr>
              <a:t>other health beliefs </a:t>
            </a:r>
            <a:r>
              <a:rPr lang="en-US" sz="3600" dirty="0">
                <a:latin typeface="Aptos" panose="020B0004020202020204" pitchFamily="34" charset="0"/>
              </a:rPr>
              <a:t>(susceptibility ρ = −0.07, p = .657; severity ρ = −0.05, p = .759; barriers ρ = −0.15, p = .352), </a:t>
            </a:r>
            <a:r>
              <a:rPr lang="en-US" sz="3600" i="1" dirty="0">
                <a:latin typeface="Aptos" panose="020B0004020202020204" pitchFamily="34" charset="0"/>
              </a:rPr>
              <a:t>self-efficacy</a:t>
            </a:r>
            <a:r>
              <a:rPr lang="en-US" sz="3600" dirty="0">
                <a:latin typeface="Aptos" panose="020B0004020202020204" pitchFamily="34" charset="0"/>
              </a:rPr>
              <a:t> (ρ = 0.22, p = .171), or </a:t>
            </a:r>
            <a:r>
              <a:rPr lang="en-US" sz="3600" i="1" dirty="0">
                <a:latin typeface="Aptos" panose="020B0004020202020204" pitchFamily="34" charset="0"/>
              </a:rPr>
              <a:t>readiness to change </a:t>
            </a:r>
            <a:r>
              <a:rPr lang="en-US" sz="3600" dirty="0">
                <a:latin typeface="Aptos" panose="020B0004020202020204" pitchFamily="34" charset="0"/>
              </a:rPr>
              <a:t>(all p &gt; .05). </a:t>
            </a:r>
          </a:p>
          <a:p>
            <a:pPr marL="457200" indent="-457200">
              <a:buFont typeface="Arial" panose="020B0604020202020204" pitchFamily="34" charset="0"/>
              <a:buChar char="•"/>
            </a:pPr>
            <a:r>
              <a:rPr lang="en-US" sz="3600" dirty="0">
                <a:latin typeface="Aptos" panose="020B0004020202020204" pitchFamily="34" charset="0"/>
              </a:rPr>
              <a:t>No significant differences in knowledge or subscale scores were observed across CV health classification groups (all p &gt; .05).</a:t>
            </a:r>
          </a:p>
        </p:txBody>
      </p:sp>
      <p:grpSp>
        <p:nvGrpSpPr>
          <p:cNvPr id="34" name="Group 33" descr="discussion">
            <a:extLst>
              <a:ext uri="{FF2B5EF4-FFF2-40B4-BE49-F238E27FC236}">
                <a16:creationId xmlns:a16="http://schemas.microsoft.com/office/drawing/2014/main" id="{2FB7836D-BB8B-4DC6-0CA6-515701342122}"/>
              </a:ext>
            </a:extLst>
          </p:cNvPr>
          <p:cNvGrpSpPr/>
          <p:nvPr/>
        </p:nvGrpSpPr>
        <p:grpSpPr>
          <a:xfrm>
            <a:off x="27176422" y="13730183"/>
            <a:ext cx="10694977" cy="1021316"/>
            <a:chOff x="25590432" y="6219928"/>
            <a:chExt cx="11789842" cy="1218260"/>
          </a:xfrm>
        </p:grpSpPr>
        <p:sp>
          <p:nvSpPr>
            <p:cNvPr id="40" name="Rectangle: Rounded Corners 6">
              <a:extLst>
                <a:ext uri="{FF2B5EF4-FFF2-40B4-BE49-F238E27FC236}">
                  <a16:creationId xmlns:a16="http://schemas.microsoft.com/office/drawing/2014/main" id="{59A5757F-9357-E528-8A3C-F132CF1598AA}"/>
                </a:ext>
              </a:extLst>
            </p:cNvPr>
            <p:cNvSpPr/>
            <p:nvPr/>
          </p:nvSpPr>
          <p:spPr>
            <a:xfrm>
              <a:off x="25590432" y="6219928"/>
              <a:ext cx="11789842" cy="12182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41" name="TextBox 40">
              <a:extLst>
                <a:ext uri="{FF2B5EF4-FFF2-40B4-BE49-F238E27FC236}">
                  <a16:creationId xmlns:a16="http://schemas.microsoft.com/office/drawing/2014/main" id="{C4808665-AC6D-920D-A7E9-8B012C0E1133}"/>
                </a:ext>
              </a:extLst>
            </p:cNvPr>
            <p:cNvSpPr txBox="1"/>
            <p:nvPr/>
          </p:nvSpPr>
          <p:spPr>
            <a:xfrm>
              <a:off x="25590433" y="6350255"/>
              <a:ext cx="11671368" cy="808893"/>
            </a:xfrm>
            <a:prstGeom prst="rect">
              <a:avLst/>
            </a:prstGeom>
            <a:noFill/>
          </p:spPr>
          <p:txBody>
            <a:bodyPr wrap="square" rtlCol="0">
              <a:spAutoFit/>
            </a:bodyPr>
            <a:lstStyle/>
            <a:p>
              <a:pPr algn="ctr"/>
              <a:r>
                <a:rPr lang="en-US" sz="4800" b="1" dirty="0">
                  <a:latin typeface="Aptos" panose="020B0004020202020204" pitchFamily="34" charset="0"/>
                </a:rPr>
                <a:t>Discussion</a:t>
              </a:r>
              <a:endParaRPr lang="en-US" sz="5400" b="1" dirty="0">
                <a:latin typeface="Aptos" panose="020B0004020202020204" pitchFamily="34" charset="0"/>
              </a:endParaRPr>
            </a:p>
          </p:txBody>
        </p:sp>
      </p:grpSp>
      <p:sp>
        <p:nvSpPr>
          <p:cNvPr id="33" name="TextBox 32">
            <a:extLst>
              <a:ext uri="{FF2B5EF4-FFF2-40B4-BE49-F238E27FC236}">
                <a16:creationId xmlns:a16="http://schemas.microsoft.com/office/drawing/2014/main" id="{7B46D068-554D-4D95-4C43-AC379A8D6FF4}"/>
              </a:ext>
            </a:extLst>
          </p:cNvPr>
          <p:cNvSpPr txBox="1"/>
          <p:nvPr/>
        </p:nvSpPr>
        <p:spPr>
          <a:xfrm>
            <a:off x="27165536" y="14876642"/>
            <a:ext cx="10676978" cy="8376652"/>
          </a:xfrm>
          <a:prstGeom prst="rect">
            <a:avLst/>
          </a:prstGeom>
          <a:noFill/>
        </p:spPr>
        <p:txBody>
          <a:bodyPr wrap="square">
            <a:spAutoFit/>
          </a:bodyPr>
          <a:lstStyle/>
          <a:p>
            <a:pPr marL="457200" marR="0" indent="-457200">
              <a:spcAft>
                <a:spcPts val="800"/>
              </a:spcAft>
              <a:buFont typeface="Arial" panose="020B0604020202020204" pitchFamily="34" charset="0"/>
              <a:buChar char="•"/>
            </a:pP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In this cohort, </a:t>
            </a:r>
            <a:r>
              <a:rPr lang="en-US" sz="3500" b="1" kern="0" dirty="0">
                <a:effectLst/>
                <a:latin typeface="Aptos" panose="020B0004020202020204" pitchFamily="34" charset="0"/>
                <a:ea typeface="MS Mincho" panose="02020609040205080304" pitchFamily="49" charset="-128"/>
                <a:cs typeface="Times New Roman" panose="02020603050405020304" pitchFamily="18" charset="0"/>
              </a:rPr>
              <a:t>CVD risk knowledge was associated with recognizing the benefits of preventive behaviors </a:t>
            </a: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but was not linked to perceived personal risk, susceptibility, self-efficacy, or readiness to change, </a:t>
            </a:r>
            <a:r>
              <a:rPr lang="en-US" sz="3500" b="1" kern="0" dirty="0">
                <a:effectLst/>
                <a:latin typeface="Aptos" panose="020B0004020202020204" pitchFamily="34" charset="0"/>
                <a:ea typeface="MS Mincho" panose="02020609040205080304" pitchFamily="49" charset="-128"/>
                <a:cs typeface="Times New Roman" panose="02020603050405020304" pitchFamily="18" charset="0"/>
              </a:rPr>
              <a:t>suggesting a gap between CVD risk knowledge and risk perception</a:t>
            </a: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 </a:t>
            </a:r>
          </a:p>
          <a:p>
            <a:pPr marL="457200" marR="0" indent="-457200">
              <a:spcAft>
                <a:spcPts val="800"/>
              </a:spcAft>
              <a:buFont typeface="Arial" panose="020B0604020202020204" pitchFamily="34" charset="0"/>
              <a:buChar char="•"/>
            </a:pP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Notably, </a:t>
            </a:r>
            <a:r>
              <a:rPr lang="en-US" sz="3500" b="1" kern="0" dirty="0">
                <a:effectLst/>
                <a:latin typeface="Aptos" panose="020B0004020202020204" pitchFamily="34" charset="0"/>
                <a:ea typeface="MS Mincho" panose="02020609040205080304" pitchFamily="49" charset="-128"/>
                <a:cs typeface="Times New Roman" panose="02020603050405020304" pitchFamily="18" charset="0"/>
              </a:rPr>
              <a:t>scores did not differ across CV health classification groups</a:t>
            </a: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 suggesting that greater cardiometabolic burden did not translate into increased CVD risk knowledge or risk perception. </a:t>
            </a:r>
          </a:p>
          <a:p>
            <a:pPr marL="457200" marR="0" indent="-457200">
              <a:spcAft>
                <a:spcPts val="800"/>
              </a:spcAft>
              <a:buFont typeface="Arial" panose="020B0604020202020204" pitchFamily="34" charset="0"/>
              <a:buChar char="•"/>
            </a:pPr>
            <a:r>
              <a:rPr lang="en-US" sz="3500" kern="0" dirty="0">
                <a:effectLst/>
                <a:latin typeface="Aptos" panose="020B0004020202020204" pitchFamily="34" charset="0"/>
                <a:ea typeface="MS Mincho" panose="02020609040205080304" pitchFamily="49" charset="-128"/>
                <a:cs typeface="Times New Roman" panose="02020603050405020304" pitchFamily="18" charset="0"/>
              </a:rPr>
              <a:t>Limitations include small sample size and limited power for group comparisons. Future studies should include larger sample sizes and evaluate whether targeted counseling improves risk awareness and encourage CVD risk reduction after preeclampsia.</a:t>
            </a:r>
            <a:endParaRPr lang="en-US" sz="35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nvGrpSpPr>
          <p:cNvPr id="44" name="Group 43" descr="references">
            <a:extLst>
              <a:ext uri="{FF2B5EF4-FFF2-40B4-BE49-F238E27FC236}">
                <a16:creationId xmlns:a16="http://schemas.microsoft.com/office/drawing/2014/main" id="{F008EA55-728C-79C2-C3FF-A688D401773A}"/>
              </a:ext>
            </a:extLst>
          </p:cNvPr>
          <p:cNvGrpSpPr/>
          <p:nvPr/>
        </p:nvGrpSpPr>
        <p:grpSpPr>
          <a:xfrm>
            <a:off x="27142793" y="23227298"/>
            <a:ext cx="10694977" cy="1021316"/>
            <a:chOff x="25590432" y="6219928"/>
            <a:chExt cx="11789842" cy="1218260"/>
          </a:xfrm>
        </p:grpSpPr>
        <p:sp>
          <p:nvSpPr>
            <p:cNvPr id="45" name="Rectangle: Rounded Corners 6">
              <a:extLst>
                <a:ext uri="{FF2B5EF4-FFF2-40B4-BE49-F238E27FC236}">
                  <a16:creationId xmlns:a16="http://schemas.microsoft.com/office/drawing/2014/main" id="{64A1C422-1D45-2FCB-1192-AD474618E250}"/>
                </a:ext>
              </a:extLst>
            </p:cNvPr>
            <p:cNvSpPr/>
            <p:nvPr/>
          </p:nvSpPr>
          <p:spPr>
            <a:xfrm>
              <a:off x="25590432" y="6219928"/>
              <a:ext cx="11789842" cy="1218260"/>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46" name="TextBox 45">
              <a:extLst>
                <a:ext uri="{FF2B5EF4-FFF2-40B4-BE49-F238E27FC236}">
                  <a16:creationId xmlns:a16="http://schemas.microsoft.com/office/drawing/2014/main" id="{3F0E39E6-3AE7-C81A-7D19-B32F940B29DA}"/>
                </a:ext>
              </a:extLst>
            </p:cNvPr>
            <p:cNvSpPr txBox="1"/>
            <p:nvPr/>
          </p:nvSpPr>
          <p:spPr>
            <a:xfrm>
              <a:off x="25590433" y="6350255"/>
              <a:ext cx="11671368" cy="991241"/>
            </a:xfrm>
            <a:prstGeom prst="rect">
              <a:avLst/>
            </a:prstGeom>
            <a:noFill/>
          </p:spPr>
          <p:txBody>
            <a:bodyPr wrap="square" rtlCol="0">
              <a:spAutoFit/>
            </a:bodyPr>
            <a:lstStyle/>
            <a:p>
              <a:pPr algn="ctr"/>
              <a:r>
                <a:rPr lang="en-US" sz="4800" b="1" dirty="0">
                  <a:latin typeface="Aptos" panose="020B0004020202020204" pitchFamily="34" charset="0"/>
                </a:rPr>
                <a:t>References</a:t>
              </a:r>
              <a:endParaRPr lang="en-US" sz="5400" b="1" dirty="0">
                <a:latin typeface="Aptos" panose="020B0004020202020204" pitchFamily="34" charset="0"/>
              </a:endParaRPr>
            </a:p>
          </p:txBody>
        </p:sp>
      </p:grpSp>
      <p:sp>
        <p:nvSpPr>
          <p:cNvPr id="8" name="TextBox 7">
            <a:extLst>
              <a:ext uri="{FF2B5EF4-FFF2-40B4-BE49-F238E27FC236}">
                <a16:creationId xmlns:a16="http://schemas.microsoft.com/office/drawing/2014/main" id="{E46E032D-DAB5-85E9-80CA-5E33EE850263}"/>
              </a:ext>
            </a:extLst>
          </p:cNvPr>
          <p:cNvSpPr txBox="1"/>
          <p:nvPr/>
        </p:nvSpPr>
        <p:spPr>
          <a:xfrm>
            <a:off x="27175450" y="24390159"/>
            <a:ext cx="10694977" cy="4428135"/>
          </a:xfrm>
          <a:prstGeom prst="rect">
            <a:avLst/>
          </a:prstGeom>
          <a:noFill/>
        </p:spPr>
        <p:txBody>
          <a:bodyPr wrap="square" rtlCol="0">
            <a:spAutoFit/>
          </a:bodyPr>
          <a:lstStyle/>
          <a:p>
            <a:pPr marL="228600" indent="-228600">
              <a:buFont typeface="+mj-lt"/>
              <a:buAutoNum type="arabicPeriod"/>
            </a:pPr>
            <a:r>
              <a:rPr lang="en-US" sz="1225" dirty="0">
                <a:latin typeface="Aptos" panose="020B0004020202020204" pitchFamily="34" charset="0"/>
              </a:rPr>
              <a:t>Oliver-Williams C, Johnson JD, </a:t>
            </a:r>
            <a:r>
              <a:rPr lang="en-US" sz="1225" dirty="0" err="1">
                <a:latin typeface="Aptos" panose="020B0004020202020204" pitchFamily="34" charset="0"/>
              </a:rPr>
              <a:t>Vladutiu</a:t>
            </a:r>
            <a:r>
              <a:rPr lang="en-US" sz="1225" dirty="0">
                <a:latin typeface="Aptos" panose="020B0004020202020204" pitchFamily="34" charset="0"/>
              </a:rPr>
              <a:t> CJ. Maternal Cardiovascular Disease After Pre-Eclampsia and Gestational Hypertension: A Narrative Review. </a:t>
            </a:r>
            <a:r>
              <a:rPr lang="en-US" sz="1225" i="1" dirty="0">
                <a:latin typeface="Aptos" panose="020B0004020202020204" pitchFamily="34" charset="0"/>
              </a:rPr>
              <a:t>American Journal of Lifestyle Medicine</a:t>
            </a:r>
            <a:r>
              <a:rPr lang="en-US" sz="1225" dirty="0">
                <a:latin typeface="Aptos" panose="020B0004020202020204" pitchFamily="34" charset="0"/>
              </a:rPr>
              <a:t>. 2023;17(1):8-17. doi:</a:t>
            </a:r>
            <a:r>
              <a:rPr lang="en-US" sz="1225" u="sng" dirty="0">
                <a:latin typeface="Aptos" panose="020B0004020202020204" pitchFamily="34" charset="0"/>
                <a:hlinkClick r:id="rId7"/>
              </a:rPr>
              <a:t>10.1177/15598276211037964</a:t>
            </a:r>
            <a:r>
              <a:rPr lang="en-US" sz="1225" dirty="0">
                <a:latin typeface="Aptos" panose="020B0004020202020204" pitchFamily="34" charset="0"/>
              </a:rPr>
              <a:t> </a:t>
            </a:r>
          </a:p>
          <a:p>
            <a:pPr marL="228600" indent="-228600">
              <a:buFont typeface="+mj-lt"/>
              <a:buAutoNum type="arabicPeriod"/>
            </a:pPr>
            <a:r>
              <a:rPr lang="en-US" sz="1225" dirty="0">
                <a:latin typeface="Aptos" panose="020B0004020202020204" pitchFamily="34" charset="0"/>
              </a:rPr>
              <a:t>Bellamy L, Casas JP, Hingorani AD, Williams DJ. Pre-eclampsia and risk of cardiovascular disease and cancer in later life: systematic review and meta-analysis. BMJ. 2007;335(7627):974. doi:10.1136/bmj.39335.385301. </a:t>
            </a:r>
          </a:p>
          <a:p>
            <a:pPr marL="228600" indent="-228600">
              <a:buFont typeface="+mj-lt"/>
              <a:buAutoNum type="arabicPeriod"/>
            </a:pPr>
            <a:r>
              <a:rPr lang="en-US" sz="1225" dirty="0">
                <a:latin typeface="Aptos" panose="020B0004020202020204" pitchFamily="34" charset="0"/>
              </a:rPr>
              <a:t>Okoth K, Chandan JS, Marshall T, et al. Association between the reproductive health of young women and cardiovascular disease in later life: umbrella review. BMJ. 2020;371:m3502. Published 2020 Oct 7. doi:10.1136/bmj.m3502. </a:t>
            </a:r>
          </a:p>
          <a:p>
            <a:pPr marL="228600" indent="-228600">
              <a:buFont typeface="+mj-lt"/>
              <a:buAutoNum type="arabicPeriod"/>
            </a:pPr>
            <a:r>
              <a:rPr lang="en-US" sz="1225" dirty="0">
                <a:latin typeface="Aptos" panose="020B0004020202020204" pitchFamily="34" charset="0"/>
              </a:rPr>
              <a:t>Charlton F, Tooher J, Rye KA, Hennessy A. Cardiovascular Risk, Lipids and Pregnancy: Preeclampsia and the Risk of Later Life Cardiovascular Disease. </a:t>
            </a:r>
            <a:r>
              <a:rPr lang="en-US" sz="1225" i="1" dirty="0">
                <a:latin typeface="Aptos" panose="020B0004020202020204" pitchFamily="34" charset="0"/>
              </a:rPr>
              <a:t>Heart, Lung and Circulation</a:t>
            </a:r>
            <a:r>
              <a:rPr lang="en-US" sz="1225" dirty="0">
                <a:latin typeface="Aptos" panose="020B0004020202020204" pitchFamily="34" charset="0"/>
              </a:rPr>
              <a:t>. 2014;23(3):203-212. doi:</a:t>
            </a:r>
            <a:r>
              <a:rPr lang="en-US" sz="1225" u="sng" dirty="0">
                <a:latin typeface="Aptos" panose="020B0004020202020204" pitchFamily="34" charset="0"/>
                <a:hlinkClick r:id="rId8"/>
              </a:rPr>
              <a:t>10.1016/j.hlc.2013.10.087.</a:t>
            </a:r>
            <a:r>
              <a:rPr lang="en-US" sz="1225" dirty="0">
                <a:latin typeface="Aptos" panose="020B0004020202020204" pitchFamily="34" charset="0"/>
              </a:rPr>
              <a:t> </a:t>
            </a:r>
          </a:p>
          <a:p>
            <a:pPr marL="228600" indent="-228600">
              <a:buFont typeface="+mj-lt"/>
              <a:buAutoNum type="arabicPeriod"/>
            </a:pPr>
            <a:r>
              <a:rPr lang="en-US" sz="1225" dirty="0" err="1">
                <a:latin typeface="Aptos" panose="020B0004020202020204" pitchFamily="34" charset="0"/>
              </a:rPr>
              <a:t>Paauw</a:t>
            </a:r>
            <a:r>
              <a:rPr lang="en-US" sz="1225" dirty="0">
                <a:latin typeface="Aptos" panose="020B0004020202020204" pitchFamily="34" charset="0"/>
              </a:rPr>
              <a:t> ND, Lely AT. Cardiovascular Sequels During and After Preeclampsia. In: Kerkhof PLM, Miller VM, eds. </a:t>
            </a:r>
            <a:r>
              <a:rPr lang="en-US" sz="1225" i="1" dirty="0">
                <a:latin typeface="Aptos" panose="020B0004020202020204" pitchFamily="34" charset="0"/>
              </a:rPr>
              <a:t>Sex-Specific Analysis of Cardiovascular Function</a:t>
            </a:r>
            <a:r>
              <a:rPr lang="en-US" sz="1225" dirty="0">
                <a:latin typeface="Aptos" panose="020B0004020202020204" pitchFamily="34" charset="0"/>
              </a:rPr>
              <a:t>. Vol 1065. Advances in Experimental Medicine and Biology. Springer International Publishing; 2018:455-470. doi:</a:t>
            </a:r>
            <a:r>
              <a:rPr lang="en-US" sz="1225" u="sng" dirty="0">
                <a:latin typeface="Aptos" panose="020B0004020202020204" pitchFamily="34" charset="0"/>
                <a:hlinkClick r:id="rId9"/>
              </a:rPr>
              <a:t>10.1007/978-3-319-77932-4_28.</a:t>
            </a:r>
            <a:r>
              <a:rPr lang="en-US" sz="1225" dirty="0">
                <a:latin typeface="Aptos" panose="020B0004020202020204" pitchFamily="34" charset="0"/>
              </a:rPr>
              <a:t> </a:t>
            </a:r>
          </a:p>
          <a:p>
            <a:pPr marL="228600" indent="-228600">
              <a:buFont typeface="+mj-lt"/>
              <a:buAutoNum type="arabicPeriod"/>
            </a:pPr>
            <a:r>
              <a:rPr lang="en-US" sz="1225" dirty="0" err="1">
                <a:latin typeface="Aptos" panose="020B0004020202020204" pitchFamily="34" charset="0"/>
              </a:rPr>
              <a:t>Haukkamaa</a:t>
            </a:r>
            <a:r>
              <a:rPr lang="en-US" sz="1225" dirty="0">
                <a:latin typeface="Aptos" panose="020B0004020202020204" pitchFamily="34" charset="0"/>
              </a:rPr>
              <a:t> L, Salminen M, </a:t>
            </a:r>
            <a:r>
              <a:rPr lang="en-US" sz="1225" dirty="0" err="1">
                <a:latin typeface="Aptos" panose="020B0004020202020204" pitchFamily="34" charset="0"/>
              </a:rPr>
              <a:t>Laivuori</a:t>
            </a:r>
            <a:r>
              <a:rPr lang="en-US" sz="1225" dirty="0">
                <a:latin typeface="Aptos" panose="020B0004020202020204" pitchFamily="34" charset="0"/>
              </a:rPr>
              <a:t> H, Leinonen H, </a:t>
            </a:r>
            <a:r>
              <a:rPr lang="en-US" sz="1225" dirty="0" err="1">
                <a:latin typeface="Aptos" panose="020B0004020202020204" pitchFamily="34" charset="0"/>
              </a:rPr>
              <a:t>Hiilesmaa</a:t>
            </a:r>
            <a:r>
              <a:rPr lang="en-US" sz="1225" dirty="0">
                <a:latin typeface="Aptos" panose="020B0004020202020204" pitchFamily="34" charset="0"/>
              </a:rPr>
              <a:t> V, </a:t>
            </a:r>
            <a:r>
              <a:rPr lang="en-US" sz="1225" dirty="0" err="1">
                <a:latin typeface="Aptos" panose="020B0004020202020204" pitchFamily="34" charset="0"/>
              </a:rPr>
              <a:t>Kaaja</a:t>
            </a:r>
            <a:r>
              <a:rPr lang="en-US" sz="1225" dirty="0">
                <a:latin typeface="Aptos" panose="020B0004020202020204" pitchFamily="34" charset="0"/>
              </a:rPr>
              <a:t> R. Risk for subsequent coronary artery disease after preeclampsia. </a:t>
            </a:r>
            <a:r>
              <a:rPr lang="en-US" sz="1225" i="1" dirty="0">
                <a:latin typeface="Aptos" panose="020B0004020202020204" pitchFamily="34" charset="0"/>
              </a:rPr>
              <a:t>The American Journal of Cardiology</a:t>
            </a:r>
            <a:r>
              <a:rPr lang="en-US" sz="1225" dirty="0">
                <a:latin typeface="Aptos" panose="020B0004020202020204" pitchFamily="34" charset="0"/>
              </a:rPr>
              <a:t>. 2004;93(6):805-808. doi:</a:t>
            </a:r>
            <a:r>
              <a:rPr lang="en-US" sz="1225" u="sng" dirty="0">
                <a:latin typeface="Aptos" panose="020B0004020202020204" pitchFamily="34" charset="0"/>
                <a:hlinkClick r:id="rId10"/>
              </a:rPr>
              <a:t>10.1016/j.amjcard.2003.11.065</a:t>
            </a:r>
            <a:r>
              <a:rPr lang="en-US" sz="1225" dirty="0">
                <a:latin typeface="Aptos" panose="020B0004020202020204" pitchFamily="34" charset="0"/>
              </a:rPr>
              <a:t> </a:t>
            </a:r>
          </a:p>
          <a:p>
            <a:pPr marL="228600" indent="-228600">
              <a:buFont typeface="+mj-lt"/>
              <a:buAutoNum type="arabicPeriod"/>
            </a:pPr>
            <a:r>
              <a:rPr lang="en-US" sz="1225" dirty="0">
                <a:latin typeface="Aptos" panose="020B0004020202020204" pitchFamily="34" charset="0"/>
              </a:rPr>
              <a:t>Smith GN, Walker MC, Liu A, et al. A history of preeclampsia identifies women who have underlying cardiovascular risk factors. Am J Obstet Gynecol. 2009;200(1):58.e1-58.e588. doi:10.1016/j.ajog.2008.06.035  </a:t>
            </a:r>
          </a:p>
          <a:p>
            <a:pPr marL="228600" indent="-228600">
              <a:buFont typeface="+mj-lt"/>
              <a:buAutoNum type="arabicPeriod"/>
            </a:pPr>
            <a:r>
              <a:rPr lang="en-US" sz="1225" dirty="0">
                <a:latin typeface="Aptos" panose="020B0004020202020204" pitchFamily="34" charset="0"/>
              </a:rPr>
              <a:t>Drost JT, Arpaci G, </a:t>
            </a:r>
            <a:r>
              <a:rPr lang="en-US" sz="1225" dirty="0" err="1">
                <a:latin typeface="Aptos" panose="020B0004020202020204" pitchFamily="34" charset="0"/>
              </a:rPr>
              <a:t>Ottervanger</a:t>
            </a:r>
            <a:r>
              <a:rPr lang="en-US" sz="1225" dirty="0">
                <a:latin typeface="Aptos" panose="020B0004020202020204" pitchFamily="34" charset="0"/>
              </a:rPr>
              <a:t> JP, et al. Cardiovascular risk factors in women 10 years post early preeclampsia: the Preeclampsia Risk </a:t>
            </a:r>
            <a:r>
              <a:rPr lang="en-US" sz="1225" dirty="0" err="1">
                <a:latin typeface="Aptos" panose="020B0004020202020204" pitchFamily="34" charset="0"/>
              </a:rPr>
              <a:t>EValuation</a:t>
            </a:r>
            <a:r>
              <a:rPr lang="en-US" sz="1225" dirty="0">
                <a:latin typeface="Aptos" panose="020B0004020202020204" pitchFamily="34" charset="0"/>
              </a:rPr>
              <a:t> in </a:t>
            </a:r>
            <a:r>
              <a:rPr lang="en-US" sz="1225" dirty="0" err="1">
                <a:latin typeface="Aptos" panose="020B0004020202020204" pitchFamily="34" charset="0"/>
              </a:rPr>
              <a:t>FEMales</a:t>
            </a:r>
            <a:r>
              <a:rPr lang="en-US" sz="1225" dirty="0">
                <a:latin typeface="Aptos" panose="020B0004020202020204" pitchFamily="34" charset="0"/>
              </a:rPr>
              <a:t> study (PREVFEM). </a:t>
            </a:r>
            <a:r>
              <a:rPr lang="en-US" sz="1225" i="1" dirty="0" err="1">
                <a:latin typeface="Aptos" panose="020B0004020202020204" pitchFamily="34" charset="0"/>
              </a:rPr>
              <a:t>Eur</a:t>
            </a:r>
            <a:r>
              <a:rPr lang="en-US" sz="1225" i="1" dirty="0">
                <a:latin typeface="Aptos" panose="020B0004020202020204" pitchFamily="34" charset="0"/>
              </a:rPr>
              <a:t> J Prev </a:t>
            </a:r>
            <a:r>
              <a:rPr lang="en-US" sz="1225" i="1" dirty="0" err="1">
                <a:latin typeface="Aptos" panose="020B0004020202020204" pitchFamily="34" charset="0"/>
              </a:rPr>
              <a:t>Cardiolog</a:t>
            </a:r>
            <a:r>
              <a:rPr lang="en-US" sz="1225" dirty="0">
                <a:latin typeface="Aptos" panose="020B0004020202020204" pitchFamily="34" charset="0"/>
              </a:rPr>
              <a:t>. 2012;19(5):1138-1144. doi:</a:t>
            </a:r>
            <a:r>
              <a:rPr lang="en-US" sz="1225" u="sng" dirty="0">
                <a:latin typeface="Aptos" panose="020B0004020202020204" pitchFamily="34" charset="0"/>
                <a:hlinkClick r:id="rId11"/>
              </a:rPr>
              <a:t>10.1177/1741826711421079</a:t>
            </a:r>
            <a:r>
              <a:rPr lang="en-US" sz="1225" dirty="0">
                <a:latin typeface="Aptos" panose="020B0004020202020204" pitchFamily="34" charset="0"/>
              </a:rPr>
              <a:t> </a:t>
            </a:r>
          </a:p>
          <a:p>
            <a:pPr marL="228600" indent="-228600">
              <a:buFont typeface="+mj-lt"/>
              <a:buAutoNum type="arabicPeriod"/>
            </a:pPr>
            <a:r>
              <a:rPr lang="en-US" sz="1225" dirty="0">
                <a:latin typeface="Aptos" panose="020B0004020202020204" pitchFamily="34" charset="0"/>
              </a:rPr>
              <a:t>Melchiorre K, Sutherland GR, Liberati M, </a:t>
            </a:r>
            <a:r>
              <a:rPr lang="en-US" sz="1225" dirty="0" err="1">
                <a:latin typeface="Aptos" panose="020B0004020202020204" pitchFamily="34" charset="0"/>
              </a:rPr>
              <a:t>Thilaganathan</a:t>
            </a:r>
            <a:r>
              <a:rPr lang="en-US" sz="1225" dirty="0">
                <a:latin typeface="Aptos" panose="020B0004020202020204" pitchFamily="34" charset="0"/>
              </a:rPr>
              <a:t> B. Preeclampsia Is Associated With Persistent Postpartum Cardiovascular Impairment. </a:t>
            </a:r>
            <a:r>
              <a:rPr lang="en-US" sz="1225" i="1" dirty="0">
                <a:latin typeface="Aptos" panose="020B0004020202020204" pitchFamily="34" charset="0"/>
              </a:rPr>
              <a:t>Hypertension</a:t>
            </a:r>
            <a:r>
              <a:rPr lang="en-US" sz="1225" dirty="0">
                <a:latin typeface="Aptos" panose="020B0004020202020204" pitchFamily="34" charset="0"/>
              </a:rPr>
              <a:t>. 2011;58(4):709-715. doi:</a:t>
            </a:r>
            <a:r>
              <a:rPr lang="en-US" sz="1225" u="sng" dirty="0">
                <a:latin typeface="Aptos" panose="020B0004020202020204" pitchFamily="34" charset="0"/>
                <a:hlinkClick r:id="rId12"/>
              </a:rPr>
              <a:t>10.1161/HYPERTENSIONAHA.111.176537</a:t>
            </a:r>
            <a:r>
              <a:rPr lang="en-US" sz="1225" dirty="0">
                <a:latin typeface="Aptos" panose="020B0004020202020204" pitchFamily="34" charset="0"/>
              </a:rPr>
              <a:t> </a:t>
            </a:r>
          </a:p>
          <a:p>
            <a:pPr marL="228600" indent="-228600">
              <a:buFont typeface="+mj-lt"/>
              <a:buAutoNum type="arabicPeriod"/>
            </a:pPr>
            <a:r>
              <a:rPr lang="en-US" sz="1225" dirty="0" err="1">
                <a:latin typeface="Aptos" panose="020B0004020202020204" pitchFamily="34" charset="0"/>
              </a:rPr>
              <a:t>Neerukonda</a:t>
            </a:r>
            <a:r>
              <a:rPr lang="en-US" sz="1225" dirty="0">
                <a:latin typeface="Aptos" panose="020B0004020202020204" pitchFamily="34" charset="0"/>
              </a:rPr>
              <a:t> S, Shariati F, Hart T, Stewart M, Elkayam U, Qamruddin S. Cardiovascular effects of preeclampsia. </a:t>
            </a:r>
            <a:r>
              <a:rPr lang="en-US" sz="1225" i="1" dirty="0">
                <a:latin typeface="Aptos" panose="020B0004020202020204" pitchFamily="34" charset="0"/>
              </a:rPr>
              <a:t>Current Opinion in Cardiology</a:t>
            </a:r>
            <a:r>
              <a:rPr lang="en-US" sz="1225" dirty="0">
                <a:latin typeface="Aptos" panose="020B0004020202020204" pitchFamily="34" charset="0"/>
              </a:rPr>
              <a:t>. 2020;35(4):357-359. doi:</a:t>
            </a:r>
            <a:r>
              <a:rPr lang="en-US" sz="1225" u="sng" dirty="0">
                <a:latin typeface="Aptos" panose="020B0004020202020204" pitchFamily="34" charset="0"/>
                <a:hlinkClick r:id="rId13"/>
              </a:rPr>
              <a:t>10.1097/HCO.0000000000000756</a:t>
            </a:r>
            <a:r>
              <a:rPr lang="en-US" sz="1225" dirty="0">
                <a:latin typeface="Aptos" panose="020B0004020202020204" pitchFamily="34" charset="0"/>
              </a:rPr>
              <a:t> </a:t>
            </a:r>
          </a:p>
          <a:p>
            <a:pPr marL="228600" indent="-228600">
              <a:buFont typeface="+mj-lt"/>
              <a:buAutoNum type="arabicPeriod"/>
            </a:pPr>
            <a:r>
              <a:rPr lang="en-US" sz="1225" dirty="0">
                <a:latin typeface="Aptos" panose="020B0004020202020204" pitchFamily="34" charset="0"/>
              </a:rPr>
              <a:t>Wu P, </a:t>
            </a:r>
            <a:r>
              <a:rPr lang="en-US" sz="1225" dirty="0" err="1">
                <a:latin typeface="Aptos" panose="020B0004020202020204" pitchFamily="34" charset="0"/>
              </a:rPr>
              <a:t>Haththotuwa</a:t>
            </a:r>
            <a:r>
              <a:rPr lang="en-US" sz="1225" dirty="0">
                <a:latin typeface="Aptos" panose="020B0004020202020204" pitchFamily="34" charset="0"/>
              </a:rPr>
              <a:t> R, Kwok CS, et al. Preeclampsia and Future Cardiovascular Health: A Systematic Review and Meta-Analysis. Circ Cardiovasc Qual Outcomes. 2017;10(2):e003497. doi:10.1161/CIRCOUTCOMES.116.003497 </a:t>
            </a:r>
          </a:p>
          <a:p>
            <a:pPr marL="228600" indent="-228600">
              <a:buFont typeface="+mj-lt"/>
              <a:buAutoNum type="arabicPeriod"/>
            </a:pPr>
            <a:r>
              <a:rPr lang="en-US" sz="1225" dirty="0">
                <a:latin typeface="Aptos" panose="020B0004020202020204" pitchFamily="34" charset="0"/>
              </a:rPr>
              <a:t>Chen CW, Jaffe IZ, </a:t>
            </a:r>
            <a:r>
              <a:rPr lang="en-US" sz="1225" dirty="0" err="1">
                <a:latin typeface="Aptos" panose="020B0004020202020204" pitchFamily="34" charset="0"/>
              </a:rPr>
              <a:t>Karumanchi</a:t>
            </a:r>
            <a:r>
              <a:rPr lang="en-US" sz="1225" dirty="0">
                <a:latin typeface="Aptos" panose="020B0004020202020204" pitchFamily="34" charset="0"/>
              </a:rPr>
              <a:t> SA. Pre-eclampsia and cardiovascular disease. </a:t>
            </a:r>
            <a:r>
              <a:rPr lang="en-US" sz="1225" i="1" dirty="0">
                <a:latin typeface="Aptos" panose="020B0004020202020204" pitchFamily="34" charset="0"/>
              </a:rPr>
              <a:t>Cardiovascular Research</a:t>
            </a:r>
            <a:r>
              <a:rPr lang="en-US" sz="1225" dirty="0">
                <a:latin typeface="Aptos" panose="020B0004020202020204" pitchFamily="34" charset="0"/>
              </a:rPr>
              <a:t>. 2014;101(4):579-586. doi:</a:t>
            </a:r>
            <a:r>
              <a:rPr lang="en-US" sz="1225" u="sng" dirty="0">
                <a:latin typeface="Aptos" panose="020B0004020202020204" pitchFamily="34" charset="0"/>
                <a:hlinkClick r:id="rId14"/>
              </a:rPr>
              <a:t>10.1093/</a:t>
            </a:r>
            <a:r>
              <a:rPr lang="en-US" sz="1225" u="sng" dirty="0" err="1">
                <a:latin typeface="Aptos" panose="020B0004020202020204" pitchFamily="34" charset="0"/>
                <a:hlinkClick r:id="rId14"/>
              </a:rPr>
              <a:t>cvr</a:t>
            </a:r>
            <a:r>
              <a:rPr lang="en-US" sz="1225" u="sng" dirty="0">
                <a:latin typeface="Aptos" panose="020B0004020202020204" pitchFamily="34" charset="0"/>
                <a:hlinkClick r:id="rId14"/>
              </a:rPr>
              <a:t>/cvu018</a:t>
            </a:r>
            <a:r>
              <a:rPr lang="en-US" sz="1225" dirty="0">
                <a:latin typeface="Aptos" panose="020B0004020202020204" pitchFamily="34"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54151</TotalTime>
  <Words>1137</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Graduate</dc:creator>
  <cp:lastModifiedBy>Lainey Pickens</cp:lastModifiedBy>
  <cp:revision>333</cp:revision>
  <cp:lastPrinted>2026-04-07T19:58:16Z</cp:lastPrinted>
  <dcterms:created xsi:type="dcterms:W3CDTF">2012-09-11T19:00:53Z</dcterms:created>
  <dcterms:modified xsi:type="dcterms:W3CDTF">2026-04-08T19:52:46Z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c89a89d-4631-4cab-ac3a-cd58ef39b8bc_Enabled">
    <vt:lpwstr>true</vt:lpwstr>
  </property>
  <property fmtid="{D5CDD505-2E9C-101B-9397-08002B2CF9AE}" pid="3" name="MSIP_Label_9c89a89d-4631-4cab-ac3a-cd58ef39b8bc_SetDate">
    <vt:lpwstr>2026-04-07T13:28:18Z</vt:lpwstr>
  </property>
  <property fmtid="{D5CDD505-2E9C-101B-9397-08002B2CF9AE}" pid="4" name="MSIP_Label_9c89a89d-4631-4cab-ac3a-cd58ef39b8bc_Method">
    <vt:lpwstr>Standard</vt:lpwstr>
  </property>
  <property fmtid="{D5CDD505-2E9C-101B-9397-08002B2CF9AE}" pid="5" name="MSIP_Label_9c89a89d-4631-4cab-ac3a-cd58ef39b8bc_Name">
    <vt:lpwstr>defa4170-0d19-0005-0004-bc88714345d2</vt:lpwstr>
  </property>
  <property fmtid="{D5CDD505-2E9C-101B-9397-08002B2CF9AE}" pid="6" name="MSIP_Label_9c89a89d-4631-4cab-ac3a-cd58ef39b8bc_SiteId">
    <vt:lpwstr>64d4c989-627b-4fe0-af5b-7238e7cd2544</vt:lpwstr>
  </property>
  <property fmtid="{D5CDD505-2E9C-101B-9397-08002B2CF9AE}" pid="7" name="MSIP_Label_9c89a89d-4631-4cab-ac3a-cd58ef39b8bc_ActionId">
    <vt:lpwstr>66661996-9e75-4247-b230-40d5f409c2bf</vt:lpwstr>
  </property>
  <property fmtid="{D5CDD505-2E9C-101B-9397-08002B2CF9AE}" pid="8" name="MSIP_Label_9c89a89d-4631-4cab-ac3a-cd58ef39b8bc_ContentBits">
    <vt:lpwstr>0</vt:lpwstr>
  </property>
  <property fmtid="{D5CDD505-2E9C-101B-9397-08002B2CF9AE}" pid="9" name="MSIP_Label_9c89a89d-4631-4cab-ac3a-cd58ef39b8bc_Tag">
    <vt:lpwstr>10, 3, 0, 1</vt:lpwstr>
  </property>
</Properties>
</file>