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29260800" cy="32918400"/>
  <p:notesSz cx="92329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5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74509" algn="l" rtl="0" fontAlgn="base">
      <a:spcBef>
        <a:spcPct val="0"/>
      </a:spcBef>
      <a:spcAft>
        <a:spcPct val="0"/>
      </a:spcAft>
      <a:defRPr sz="2005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49019" algn="l" rtl="0" fontAlgn="base">
      <a:spcBef>
        <a:spcPct val="0"/>
      </a:spcBef>
      <a:spcAft>
        <a:spcPct val="0"/>
      </a:spcAft>
      <a:defRPr sz="2005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123528" algn="l" rtl="0" fontAlgn="base">
      <a:spcBef>
        <a:spcPct val="0"/>
      </a:spcBef>
      <a:spcAft>
        <a:spcPct val="0"/>
      </a:spcAft>
      <a:defRPr sz="2005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498036" algn="l" rtl="0" fontAlgn="base">
      <a:spcBef>
        <a:spcPct val="0"/>
      </a:spcBef>
      <a:spcAft>
        <a:spcPct val="0"/>
      </a:spcAft>
      <a:defRPr sz="2005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872546" algn="l" defTabSz="749019" rtl="0" eaLnBrk="1" latinLnBrk="0" hangingPunct="1">
      <a:defRPr sz="2005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247055" algn="l" defTabSz="749019" rtl="0" eaLnBrk="1" latinLnBrk="0" hangingPunct="1">
      <a:defRPr sz="2005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2621565" algn="l" defTabSz="749019" rtl="0" eaLnBrk="1" latinLnBrk="0" hangingPunct="1">
      <a:defRPr sz="2005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2996074" algn="l" defTabSz="749019" rtl="0" eaLnBrk="1" latinLnBrk="0" hangingPunct="1">
      <a:defRPr sz="2005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3" userDrawn="1">
          <p15:clr>
            <a:srgbClr val="A4A3A4"/>
          </p15:clr>
        </p15:guide>
        <p15:guide id="2" pos="15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03C"/>
    <a:srgbClr val="D6BAF0"/>
    <a:srgbClr val="D492F2"/>
    <a:srgbClr val="66FFFF"/>
    <a:srgbClr val="66FF33"/>
    <a:srgbClr val="FF3300"/>
    <a:srgbClr val="D8E0E0"/>
    <a:srgbClr val="AFE4FF"/>
    <a:srgbClr val="66CC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3" autoAdjust="0"/>
    <p:restoredTop sz="96123" autoAdjust="0"/>
  </p:normalViewPr>
  <p:slideViewPr>
    <p:cSldViewPr>
      <p:cViewPr>
        <p:scale>
          <a:sx n="37" d="100"/>
          <a:sy n="37" d="100"/>
        </p:scale>
        <p:origin x="552" y="-488"/>
      </p:cViewPr>
      <p:guideLst>
        <p:guide orient="horz" pos="1383"/>
        <p:guide pos="155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unaldo" userId="36af45fb1a420f84" providerId="LiveId" clId="{8D3E4264-7190-5446-9D15-92840187FE77}"/>
    <pc:docChg chg="undo custSel delSld modSld">
      <pc:chgData name="john gunaldo" userId="36af45fb1a420f84" providerId="LiveId" clId="{8D3E4264-7190-5446-9D15-92840187FE77}" dt="2026-04-20T14:58:05.847" v="32" actId="962"/>
      <pc:docMkLst>
        <pc:docMk/>
      </pc:docMkLst>
      <pc:sldChg chg="del">
        <pc:chgData name="john gunaldo" userId="36af45fb1a420f84" providerId="LiveId" clId="{8D3E4264-7190-5446-9D15-92840187FE77}" dt="2026-04-18T14:51:51.586" v="0" actId="2696"/>
        <pc:sldMkLst>
          <pc:docMk/>
          <pc:sldMk cId="0" sldId="256"/>
        </pc:sldMkLst>
      </pc:sldChg>
      <pc:sldChg chg="del">
        <pc:chgData name="john gunaldo" userId="36af45fb1a420f84" providerId="LiveId" clId="{8D3E4264-7190-5446-9D15-92840187FE77}" dt="2026-04-18T14:51:52.455" v="1" actId="2696"/>
        <pc:sldMkLst>
          <pc:docMk/>
          <pc:sldMk cId="2600831031" sldId="258"/>
        </pc:sldMkLst>
      </pc:sldChg>
      <pc:sldChg chg="modSp mod">
        <pc:chgData name="john gunaldo" userId="36af45fb1a420f84" providerId="LiveId" clId="{8D3E4264-7190-5446-9D15-92840187FE77}" dt="2026-04-20T14:58:05.847" v="32" actId="962"/>
        <pc:sldMkLst>
          <pc:docMk/>
          <pc:sldMk cId="1746184014" sldId="259"/>
        </pc:sldMkLst>
        <pc:spChg chg="mod">
          <ac:chgData name="john gunaldo" userId="36af45fb1a420f84" providerId="LiveId" clId="{8D3E4264-7190-5446-9D15-92840187FE77}" dt="2026-04-20T14:57:54.123" v="15" actId="962"/>
          <ac:spMkLst>
            <pc:docMk/>
            <pc:sldMk cId="1746184014" sldId="259"/>
            <ac:spMk id="2" creationId="{A5CEDD2A-2073-07E1-73E7-F6BAE91EAC76}"/>
          </ac:spMkLst>
        </pc:spChg>
        <pc:spChg chg="mod">
          <ac:chgData name="john gunaldo" userId="36af45fb1a420f84" providerId="LiveId" clId="{8D3E4264-7190-5446-9D15-92840187FE77}" dt="2026-04-18T14:52:03.139" v="3" actId="1076"/>
          <ac:spMkLst>
            <pc:docMk/>
            <pc:sldMk cId="1746184014" sldId="259"/>
            <ac:spMk id="14" creationId="{FE270FB0-2765-7682-D741-7EEFB1EDABE5}"/>
          </ac:spMkLst>
        </pc:spChg>
        <pc:spChg chg="mod">
          <ac:chgData name="john gunaldo" userId="36af45fb1a420f84" providerId="LiveId" clId="{8D3E4264-7190-5446-9D15-92840187FE77}" dt="2026-04-18T14:52:35.449" v="9" actId="1036"/>
          <ac:spMkLst>
            <pc:docMk/>
            <pc:sldMk cId="1746184014" sldId="259"/>
            <ac:spMk id="17" creationId="{FFB77E24-E8AF-F5F9-02DF-D1F3E094E0F2}"/>
          </ac:spMkLst>
        </pc:spChg>
        <pc:spChg chg="mod">
          <ac:chgData name="john gunaldo" userId="36af45fb1a420f84" providerId="LiveId" clId="{8D3E4264-7190-5446-9D15-92840187FE77}" dt="2026-04-18T14:52:31.079" v="7" actId="1036"/>
          <ac:spMkLst>
            <pc:docMk/>
            <pc:sldMk cId="1746184014" sldId="259"/>
            <ac:spMk id="20" creationId="{2517C834-D2AB-DBCA-EF25-4E12C11F0F3D}"/>
          </ac:spMkLst>
        </pc:spChg>
        <pc:spChg chg="mod">
          <ac:chgData name="john gunaldo" userId="36af45fb1a420f84" providerId="LiveId" clId="{8D3E4264-7190-5446-9D15-92840187FE77}" dt="2026-04-18T14:52:11.940" v="4" actId="1035"/>
          <ac:spMkLst>
            <pc:docMk/>
            <pc:sldMk cId="1746184014" sldId="259"/>
            <ac:spMk id="35" creationId="{35C91CD1-7C10-09FD-7AA5-CDE59CF66226}"/>
          </ac:spMkLst>
        </pc:spChg>
        <pc:spChg chg="mod">
          <ac:chgData name="john gunaldo" userId="36af45fb1a420f84" providerId="LiveId" clId="{8D3E4264-7190-5446-9D15-92840187FE77}" dt="2026-04-20T14:57:54.119" v="14" actId="962"/>
          <ac:spMkLst>
            <pc:docMk/>
            <pc:sldMk cId="1746184014" sldId="259"/>
            <ac:spMk id="1027" creationId="{692D6914-0B2D-2A57-DD91-4B730CE0E462}"/>
          </ac:spMkLst>
        </pc:spChg>
        <pc:spChg chg="mod">
          <ac:chgData name="john gunaldo" userId="36af45fb1a420f84" providerId="LiveId" clId="{8D3E4264-7190-5446-9D15-92840187FE77}" dt="2026-04-18T14:54:53.983" v="13" actId="1035"/>
          <ac:spMkLst>
            <pc:docMk/>
            <pc:sldMk cId="1746184014" sldId="259"/>
            <ac:spMk id="1028" creationId="{9919254A-FD96-22FE-CBA5-F4BC3666F4E8}"/>
          </ac:spMkLst>
        </pc:spChg>
        <pc:spChg chg="mod">
          <ac:chgData name="john gunaldo" userId="36af45fb1a420f84" providerId="LiveId" clId="{8D3E4264-7190-5446-9D15-92840187FE77}" dt="2026-04-18T14:52:26.008" v="6" actId="1035"/>
          <ac:spMkLst>
            <pc:docMk/>
            <pc:sldMk cId="1746184014" sldId="259"/>
            <ac:spMk id="1043" creationId="{CE631BEC-231B-E44B-FA88-13416F3EDA00}"/>
          </ac:spMkLst>
        </pc:spChg>
        <pc:spChg chg="mod">
          <ac:chgData name="john gunaldo" userId="36af45fb1a420f84" providerId="LiveId" clId="{8D3E4264-7190-5446-9D15-92840187FE77}" dt="2026-04-20T14:57:54.137" v="23" actId="962"/>
          <ac:spMkLst>
            <pc:docMk/>
            <pc:sldMk cId="1746184014" sldId="259"/>
            <ac:spMk id="1052" creationId="{78022DF9-B407-1D0C-9925-60ADBF4EDD96}"/>
          </ac:spMkLst>
        </pc:spChg>
        <pc:grpChg chg="mod">
          <ac:chgData name="john gunaldo" userId="36af45fb1a420f84" providerId="LiveId" clId="{8D3E4264-7190-5446-9D15-92840187FE77}" dt="2026-04-20T14:58:03.137" v="27" actId="962"/>
          <ac:grpSpMkLst>
            <pc:docMk/>
            <pc:sldMk cId="1746184014" sldId="259"/>
            <ac:grpSpMk id="44" creationId="{3BEA74B1-EE11-97EE-AA3E-E72791B4841E}"/>
          </ac:grpSpMkLst>
        </pc:grpChg>
        <pc:grpChg chg="mod">
          <ac:chgData name="john gunaldo" userId="36af45fb1a420f84" providerId="LiveId" clId="{8D3E4264-7190-5446-9D15-92840187FE77}" dt="2026-04-20T14:58:03.612" v="28" actId="962"/>
          <ac:grpSpMkLst>
            <pc:docMk/>
            <pc:sldMk cId="1746184014" sldId="259"/>
            <ac:grpSpMk id="54" creationId="{A2EB0CD1-9752-B18F-6FB2-DF51782F12D5}"/>
          </ac:grpSpMkLst>
        </pc:grpChg>
        <pc:grpChg chg="mod">
          <ac:chgData name="john gunaldo" userId="36af45fb1a420f84" providerId="LiveId" clId="{8D3E4264-7190-5446-9D15-92840187FE77}" dt="2026-04-20T14:58:04.299" v="29" actId="962"/>
          <ac:grpSpMkLst>
            <pc:docMk/>
            <pc:sldMk cId="1746184014" sldId="259"/>
            <ac:grpSpMk id="1034" creationId="{71730F28-22AA-FD83-295E-ADA633083434}"/>
          </ac:grpSpMkLst>
        </pc:grpChg>
        <pc:picChg chg="mod">
          <ac:chgData name="john gunaldo" userId="36af45fb1a420f84" providerId="LiveId" clId="{8D3E4264-7190-5446-9D15-92840187FE77}" dt="2026-04-20T14:58:04.798" v="30" actId="962"/>
          <ac:picMkLst>
            <pc:docMk/>
            <pc:sldMk cId="1746184014" sldId="259"/>
            <ac:picMk id="3" creationId="{7BDACEAB-EE18-EDBE-515C-F143454F0C7C}"/>
          </ac:picMkLst>
        </pc:picChg>
        <pc:picChg chg="mod">
          <ac:chgData name="john gunaldo" userId="36af45fb1a420f84" providerId="LiveId" clId="{8D3E4264-7190-5446-9D15-92840187FE77}" dt="2026-04-20T14:58:01.205" v="24" actId="962"/>
          <ac:picMkLst>
            <pc:docMk/>
            <pc:sldMk cId="1746184014" sldId="259"/>
            <ac:picMk id="4" creationId="{DA6E7AF6-22AF-85B8-8133-7D61074D39A0}"/>
          </ac:picMkLst>
        </pc:picChg>
        <pc:picChg chg="mod">
          <ac:chgData name="john gunaldo" userId="36af45fb1a420f84" providerId="LiveId" clId="{8D3E4264-7190-5446-9D15-92840187FE77}" dt="2026-04-20T14:58:05.315" v="31" actId="962"/>
          <ac:picMkLst>
            <pc:docMk/>
            <pc:sldMk cId="1746184014" sldId="259"/>
            <ac:picMk id="6" creationId="{3AFF74E5-BDD8-622B-1CF7-5B8A86247ACC}"/>
          </ac:picMkLst>
        </pc:picChg>
        <pc:picChg chg="mod">
          <ac:chgData name="john gunaldo" userId="36af45fb1a420f84" providerId="LiveId" clId="{8D3E4264-7190-5446-9D15-92840187FE77}" dt="2026-04-20T14:58:05.847" v="32" actId="962"/>
          <ac:picMkLst>
            <pc:docMk/>
            <pc:sldMk cId="1746184014" sldId="259"/>
            <ac:picMk id="7" creationId="{B4EEF2F7-1CC3-A35C-210E-A507A3611B8E}"/>
          </ac:picMkLst>
        </pc:picChg>
        <pc:picChg chg="mod">
          <ac:chgData name="john gunaldo" userId="36af45fb1a420f84" providerId="LiveId" clId="{8D3E4264-7190-5446-9D15-92840187FE77}" dt="2026-04-20T14:58:02.317" v="26" actId="962"/>
          <ac:picMkLst>
            <pc:docMk/>
            <pc:sldMk cId="1746184014" sldId="259"/>
            <ac:picMk id="19" creationId="{680D25FF-1509-C548-8A88-331CFDA77AAD}"/>
          </ac:picMkLst>
        </pc:picChg>
        <pc:picChg chg="mod">
          <ac:chgData name="john gunaldo" userId="36af45fb1a420f84" providerId="LiveId" clId="{8D3E4264-7190-5446-9D15-92840187FE77}" dt="2026-04-20T14:58:01.892" v="25" actId="962"/>
          <ac:picMkLst>
            <pc:docMk/>
            <pc:sldMk cId="1746184014" sldId="259"/>
            <ac:picMk id="26" creationId="{ECC84A4F-9799-CA0C-B207-6FD9BDB3F9D7}"/>
          </ac:picMkLst>
        </pc:picChg>
        <pc:cxnChg chg="mod">
          <ac:chgData name="john gunaldo" userId="36af45fb1a420f84" providerId="LiveId" clId="{8D3E4264-7190-5446-9D15-92840187FE77}" dt="2026-04-20T14:57:54.125" v="16" actId="962"/>
          <ac:cxnSpMkLst>
            <pc:docMk/>
            <pc:sldMk cId="1746184014" sldId="259"/>
            <ac:cxnSpMk id="8" creationId="{CE193B7B-1B97-E937-6B22-EE1383AD4E5C}"/>
          </ac:cxnSpMkLst>
        </pc:cxnChg>
        <pc:cxnChg chg="mod">
          <ac:chgData name="john gunaldo" userId="36af45fb1a420f84" providerId="LiveId" clId="{8D3E4264-7190-5446-9D15-92840187FE77}" dt="2026-04-20T14:57:54.127" v="17" actId="962"/>
          <ac:cxnSpMkLst>
            <pc:docMk/>
            <pc:sldMk cId="1746184014" sldId="259"/>
            <ac:cxnSpMk id="15" creationId="{86F89B4C-2FD2-F5CD-39E1-1306AAC5F3AB}"/>
          </ac:cxnSpMkLst>
        </pc:cxnChg>
        <pc:cxnChg chg="mod">
          <ac:chgData name="john gunaldo" userId="36af45fb1a420f84" providerId="LiveId" clId="{8D3E4264-7190-5446-9D15-92840187FE77}" dt="2026-04-20T14:57:54.129" v="18" actId="962"/>
          <ac:cxnSpMkLst>
            <pc:docMk/>
            <pc:sldMk cId="1746184014" sldId="259"/>
            <ac:cxnSpMk id="22" creationId="{22E5DC52-CAB8-05E6-8CC9-6BC499337408}"/>
          </ac:cxnSpMkLst>
        </pc:cxnChg>
        <pc:cxnChg chg="mod">
          <ac:chgData name="john gunaldo" userId="36af45fb1a420f84" providerId="LiveId" clId="{8D3E4264-7190-5446-9D15-92840187FE77}" dt="2026-04-20T14:57:54.131" v="19" actId="962"/>
          <ac:cxnSpMkLst>
            <pc:docMk/>
            <pc:sldMk cId="1746184014" sldId="259"/>
            <ac:cxnSpMk id="36" creationId="{C332B750-B074-2AD3-8177-50682E39D2E9}"/>
          </ac:cxnSpMkLst>
        </pc:cxnChg>
        <pc:cxnChg chg="mod">
          <ac:chgData name="john gunaldo" userId="36af45fb1a420f84" providerId="LiveId" clId="{8D3E4264-7190-5446-9D15-92840187FE77}" dt="2026-04-20T14:57:54.133" v="20" actId="962"/>
          <ac:cxnSpMkLst>
            <pc:docMk/>
            <pc:sldMk cId="1746184014" sldId="259"/>
            <ac:cxnSpMk id="1041" creationId="{11F72AF6-977E-1368-B4DC-5C4D0844A49C}"/>
          </ac:cxnSpMkLst>
        </pc:cxnChg>
        <pc:cxnChg chg="mod">
          <ac:chgData name="john gunaldo" userId="36af45fb1a420f84" providerId="LiveId" clId="{8D3E4264-7190-5446-9D15-92840187FE77}" dt="2026-04-20T14:57:54.134" v="21" actId="962"/>
          <ac:cxnSpMkLst>
            <pc:docMk/>
            <pc:sldMk cId="1746184014" sldId="259"/>
            <ac:cxnSpMk id="1042" creationId="{97C5072A-094C-AADC-B35C-CAFE3B0B9CE3}"/>
          </ac:cxnSpMkLst>
        </pc:cxnChg>
        <pc:cxnChg chg="mod">
          <ac:chgData name="john gunaldo" userId="36af45fb1a420f84" providerId="LiveId" clId="{8D3E4264-7190-5446-9D15-92840187FE77}" dt="2026-04-20T14:57:54.136" v="22" actId="962"/>
          <ac:cxnSpMkLst>
            <pc:docMk/>
            <pc:sldMk cId="1746184014" sldId="259"/>
            <ac:cxnSpMk id="1050" creationId="{7C2ED2CE-3D2A-CE28-1429-97394C1658C6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048124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63" tIns="43782" rIns="87563" bIns="43782" numCol="1" anchor="t" anchorCtr="0" compatLnSpc="1">
            <a:prstTxWarp prst="textNoShape">
              <a:avLst/>
            </a:prstTxWarp>
          </a:bodyPr>
          <a:lstStyle>
            <a:lvl1pPr defTabSz="869950" eaLnBrk="0" hangingPunct="0">
              <a:defRPr sz="11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03826" y="1"/>
            <a:ext cx="4048124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63" tIns="43782" rIns="87563" bIns="43782" numCol="1" anchor="t" anchorCtr="0" compatLnSpc="1">
            <a:prstTxWarp prst="textNoShape">
              <a:avLst/>
            </a:prstTxWarp>
          </a:bodyPr>
          <a:lstStyle>
            <a:lvl1pPr algn="r" defTabSz="869950" eaLnBrk="0" hangingPunct="0">
              <a:defRPr sz="11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88113"/>
            <a:ext cx="404812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63" tIns="43782" rIns="87563" bIns="43782" numCol="1" anchor="b" anchorCtr="0" compatLnSpc="1">
            <a:prstTxWarp prst="textNoShape">
              <a:avLst/>
            </a:prstTxWarp>
          </a:bodyPr>
          <a:lstStyle>
            <a:lvl1pPr defTabSz="869950" eaLnBrk="0" hangingPunct="0">
              <a:defRPr sz="11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03826" y="6488113"/>
            <a:ext cx="404812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63" tIns="43782" rIns="87563" bIns="43782" numCol="1" anchor="b" anchorCtr="0" compatLnSpc="1">
            <a:prstTxWarp prst="textNoShape">
              <a:avLst/>
            </a:prstTxWarp>
          </a:bodyPr>
          <a:lstStyle>
            <a:lvl1pPr algn="r" defTabSz="869950" eaLnBrk="0" hangingPunct="0">
              <a:defRPr sz="1100">
                <a:latin typeface="Times New Roman" charset="0"/>
              </a:defRPr>
            </a:lvl1pPr>
          </a:lstStyle>
          <a:p>
            <a:pPr>
              <a:defRPr/>
            </a:pPr>
            <a:fld id="{9F62BFA9-7E6E-452A-B958-901C28B22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46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98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59" kern="1200">
        <a:solidFill>
          <a:schemeClr val="tx1"/>
        </a:solidFill>
        <a:latin typeface="Times New Roman" charset="0"/>
        <a:ea typeface="+mn-ea"/>
        <a:cs typeface="+mn-cs"/>
      </a:defRPr>
    </a:lvl1pPr>
    <a:lvl2pPr marL="374509" algn="l" rtl="0" eaLnBrk="0" fontAlgn="base" hangingPunct="0">
      <a:spcBef>
        <a:spcPct val="30000"/>
      </a:spcBef>
      <a:spcAft>
        <a:spcPct val="0"/>
      </a:spcAft>
      <a:defRPr sz="959" kern="1200">
        <a:solidFill>
          <a:schemeClr val="tx1"/>
        </a:solidFill>
        <a:latin typeface="Times New Roman" charset="0"/>
        <a:ea typeface="+mn-ea"/>
        <a:cs typeface="+mn-cs"/>
      </a:defRPr>
    </a:lvl2pPr>
    <a:lvl3pPr marL="749019" algn="l" rtl="0" eaLnBrk="0" fontAlgn="base" hangingPunct="0">
      <a:spcBef>
        <a:spcPct val="30000"/>
      </a:spcBef>
      <a:spcAft>
        <a:spcPct val="0"/>
      </a:spcAft>
      <a:defRPr sz="959" kern="1200">
        <a:solidFill>
          <a:schemeClr val="tx1"/>
        </a:solidFill>
        <a:latin typeface="Times New Roman" charset="0"/>
        <a:ea typeface="+mn-ea"/>
        <a:cs typeface="+mn-cs"/>
      </a:defRPr>
    </a:lvl3pPr>
    <a:lvl4pPr marL="1123528" algn="l" rtl="0" eaLnBrk="0" fontAlgn="base" hangingPunct="0">
      <a:spcBef>
        <a:spcPct val="30000"/>
      </a:spcBef>
      <a:spcAft>
        <a:spcPct val="0"/>
      </a:spcAft>
      <a:defRPr sz="959" kern="1200">
        <a:solidFill>
          <a:schemeClr val="tx1"/>
        </a:solidFill>
        <a:latin typeface="Times New Roman" charset="0"/>
        <a:ea typeface="+mn-ea"/>
        <a:cs typeface="+mn-cs"/>
      </a:defRPr>
    </a:lvl4pPr>
    <a:lvl5pPr marL="1498036" algn="l" rtl="0" eaLnBrk="0" fontAlgn="base" hangingPunct="0">
      <a:spcBef>
        <a:spcPct val="30000"/>
      </a:spcBef>
      <a:spcAft>
        <a:spcPct val="0"/>
      </a:spcAft>
      <a:defRPr sz="959" kern="1200">
        <a:solidFill>
          <a:schemeClr val="tx1"/>
        </a:solidFill>
        <a:latin typeface="Times New Roman" charset="0"/>
        <a:ea typeface="+mn-ea"/>
        <a:cs typeface="+mn-cs"/>
      </a:defRPr>
    </a:lvl5pPr>
    <a:lvl6pPr marL="1872546" algn="l" defTabSz="749019" rtl="0" eaLnBrk="1" latinLnBrk="0" hangingPunct="1">
      <a:defRPr sz="959" kern="1200">
        <a:solidFill>
          <a:schemeClr val="tx1"/>
        </a:solidFill>
        <a:latin typeface="+mn-lt"/>
        <a:ea typeface="+mn-ea"/>
        <a:cs typeface="+mn-cs"/>
      </a:defRPr>
    </a:lvl6pPr>
    <a:lvl7pPr marL="2247055" algn="l" defTabSz="749019" rtl="0" eaLnBrk="1" latinLnBrk="0" hangingPunct="1">
      <a:defRPr sz="959" kern="1200">
        <a:solidFill>
          <a:schemeClr val="tx1"/>
        </a:solidFill>
        <a:latin typeface="+mn-lt"/>
        <a:ea typeface="+mn-ea"/>
        <a:cs typeface="+mn-cs"/>
      </a:defRPr>
    </a:lvl7pPr>
    <a:lvl8pPr marL="2621565" algn="l" defTabSz="749019" rtl="0" eaLnBrk="1" latinLnBrk="0" hangingPunct="1">
      <a:defRPr sz="959" kern="1200">
        <a:solidFill>
          <a:schemeClr val="tx1"/>
        </a:solidFill>
        <a:latin typeface="+mn-lt"/>
        <a:ea typeface="+mn-ea"/>
        <a:cs typeface="+mn-cs"/>
      </a:defRPr>
    </a:lvl8pPr>
    <a:lvl9pPr marL="2996074" algn="l" defTabSz="749019" rtl="0" eaLnBrk="1" latinLnBrk="0" hangingPunct="1">
      <a:defRPr sz="9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FBAED-89AC-AB5F-480B-70B090021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003DAB8-B4C9-F3D4-55DB-FAFB5EE25A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65513" y="492125"/>
            <a:ext cx="2322512" cy="2614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E56A36E-731F-D82F-1861-CAFFDDFA2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2539" y="3270250"/>
            <a:ext cx="6746875" cy="305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563" tIns="43782" rIns="87563" bIns="43782"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9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10226591"/>
            <a:ext cx="24871680" cy="70555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9120" y="18653760"/>
            <a:ext cx="20482560" cy="8412480"/>
          </a:xfrm>
        </p:spPr>
        <p:txBody>
          <a:bodyPr/>
          <a:lstStyle>
            <a:lvl1pPr marL="0" indent="0" algn="ctr">
              <a:buNone/>
              <a:defRPr/>
            </a:lvl1pPr>
            <a:lvl2pPr marL="338901" indent="0" algn="ctr">
              <a:buNone/>
              <a:defRPr/>
            </a:lvl2pPr>
            <a:lvl3pPr marL="677803" indent="0" algn="ctr">
              <a:buNone/>
              <a:defRPr/>
            </a:lvl3pPr>
            <a:lvl4pPr marL="1016705" indent="0" algn="ctr">
              <a:buNone/>
              <a:defRPr/>
            </a:lvl4pPr>
            <a:lvl5pPr marL="1355606" indent="0" algn="ctr">
              <a:buNone/>
              <a:defRPr/>
            </a:lvl5pPr>
            <a:lvl6pPr marL="1694507" indent="0" algn="ctr">
              <a:buNone/>
              <a:defRPr/>
            </a:lvl6pPr>
            <a:lvl7pPr marL="2033410" indent="0" algn="ctr">
              <a:buNone/>
              <a:defRPr/>
            </a:lvl7pPr>
            <a:lvl8pPr marL="2372311" indent="0" algn="ctr">
              <a:buNone/>
              <a:defRPr/>
            </a:lvl8pPr>
            <a:lvl9pPr marL="271121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59423-5283-4F0E-9D1A-FB757D96F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6B1E5-5A56-4514-9CBF-24373CD77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283358" y="39193"/>
            <a:ext cx="6652029" cy="292216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5421" y="39193"/>
            <a:ext cx="19869266" cy="292216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95D89-FBFC-483A-859D-2A1CFC51F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871" y="39194"/>
            <a:ext cx="22581062" cy="3399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25422" y="5409657"/>
            <a:ext cx="13260647" cy="23851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4674736" y="5409656"/>
            <a:ext cx="13260648" cy="11846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4674736" y="17412793"/>
            <a:ext cx="13260648" cy="11848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8834E-12F4-40ED-AA13-50A65C03A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47E40-44F4-4FE2-8ED5-F2A691B4F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862" y="21153664"/>
            <a:ext cx="24871680" cy="6537960"/>
          </a:xfrm>
        </p:spPr>
        <p:txBody>
          <a:bodyPr anchor="t"/>
          <a:lstStyle>
            <a:lvl1pPr algn="l">
              <a:defRPr sz="299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862" y="13952768"/>
            <a:ext cx="24871680" cy="7200900"/>
          </a:xfrm>
        </p:spPr>
        <p:txBody>
          <a:bodyPr anchor="b"/>
          <a:lstStyle>
            <a:lvl1pPr marL="0" indent="0">
              <a:buNone/>
              <a:defRPr sz="1500"/>
            </a:lvl1pPr>
            <a:lvl2pPr marL="338901" indent="0">
              <a:buNone/>
              <a:defRPr sz="1342"/>
            </a:lvl2pPr>
            <a:lvl3pPr marL="677803" indent="0">
              <a:buNone/>
              <a:defRPr sz="1184"/>
            </a:lvl3pPr>
            <a:lvl4pPr marL="1016705" indent="0">
              <a:buNone/>
              <a:defRPr sz="1026"/>
            </a:lvl4pPr>
            <a:lvl5pPr marL="1355606" indent="0">
              <a:buNone/>
              <a:defRPr sz="1026"/>
            </a:lvl5pPr>
            <a:lvl6pPr marL="1694507" indent="0">
              <a:buNone/>
              <a:defRPr sz="1026"/>
            </a:lvl6pPr>
            <a:lvl7pPr marL="2033410" indent="0">
              <a:buNone/>
              <a:defRPr sz="1026"/>
            </a:lvl7pPr>
            <a:lvl8pPr marL="2372311" indent="0">
              <a:buNone/>
              <a:defRPr sz="1026"/>
            </a:lvl8pPr>
            <a:lvl9pPr marL="2711211" indent="0">
              <a:buNone/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253A-CD2E-4AFA-8765-6A0A4BECA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5422" y="5409657"/>
            <a:ext cx="13260647" cy="23851143"/>
          </a:xfrm>
        </p:spPr>
        <p:txBody>
          <a:bodyPr/>
          <a:lstStyle>
            <a:lvl1pPr>
              <a:defRPr sz="2052"/>
            </a:lvl1pPr>
            <a:lvl2pPr>
              <a:defRPr sz="1814"/>
            </a:lvl2pPr>
            <a:lvl3pPr>
              <a:defRPr sz="1500"/>
            </a:lvl3pPr>
            <a:lvl4pPr>
              <a:defRPr sz="1342"/>
            </a:lvl4pPr>
            <a:lvl5pPr>
              <a:defRPr sz="1342"/>
            </a:lvl5pPr>
            <a:lvl6pPr>
              <a:defRPr sz="1342"/>
            </a:lvl6pPr>
            <a:lvl7pPr>
              <a:defRPr sz="1342"/>
            </a:lvl7pPr>
            <a:lvl8pPr>
              <a:defRPr sz="1342"/>
            </a:lvl8pPr>
            <a:lvl9pPr>
              <a:defRPr sz="13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74736" y="5409657"/>
            <a:ext cx="13260648" cy="23851143"/>
          </a:xfrm>
        </p:spPr>
        <p:txBody>
          <a:bodyPr/>
          <a:lstStyle>
            <a:lvl1pPr>
              <a:defRPr sz="2052"/>
            </a:lvl1pPr>
            <a:lvl2pPr>
              <a:defRPr sz="1814"/>
            </a:lvl2pPr>
            <a:lvl3pPr>
              <a:defRPr sz="1500"/>
            </a:lvl3pPr>
            <a:lvl4pPr>
              <a:defRPr sz="1342"/>
            </a:lvl4pPr>
            <a:lvl5pPr>
              <a:defRPr sz="1342"/>
            </a:lvl5pPr>
            <a:lvl6pPr>
              <a:defRPr sz="1342"/>
            </a:lvl6pPr>
            <a:lvl7pPr>
              <a:defRPr sz="1342"/>
            </a:lvl7pPr>
            <a:lvl8pPr>
              <a:defRPr sz="1342"/>
            </a:lvl8pPr>
            <a:lvl9pPr>
              <a:defRPr sz="13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1974-479F-4542-83E9-4CCCEE2EE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317717"/>
            <a:ext cx="2633472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1" y="7369089"/>
            <a:ext cx="12929062" cy="3069771"/>
          </a:xfrm>
        </p:spPr>
        <p:txBody>
          <a:bodyPr anchor="b"/>
          <a:lstStyle>
            <a:lvl1pPr marL="0" indent="0">
              <a:buNone/>
              <a:defRPr sz="1814" b="1"/>
            </a:lvl1pPr>
            <a:lvl2pPr marL="338901" indent="0">
              <a:buNone/>
              <a:defRPr sz="1500" b="1"/>
            </a:lvl2pPr>
            <a:lvl3pPr marL="677803" indent="0">
              <a:buNone/>
              <a:defRPr sz="1342" b="1"/>
            </a:lvl3pPr>
            <a:lvl4pPr marL="1016705" indent="0">
              <a:buNone/>
              <a:defRPr sz="1184" b="1"/>
            </a:lvl4pPr>
            <a:lvl5pPr marL="1355606" indent="0">
              <a:buNone/>
              <a:defRPr sz="1184" b="1"/>
            </a:lvl5pPr>
            <a:lvl6pPr marL="1694507" indent="0">
              <a:buNone/>
              <a:defRPr sz="1184" b="1"/>
            </a:lvl6pPr>
            <a:lvl7pPr marL="2033410" indent="0">
              <a:buNone/>
              <a:defRPr sz="1184" b="1"/>
            </a:lvl7pPr>
            <a:lvl8pPr marL="2372311" indent="0">
              <a:buNone/>
              <a:defRPr sz="1184" b="1"/>
            </a:lvl8pPr>
            <a:lvl9pPr marL="2711211" indent="0">
              <a:buNone/>
              <a:defRPr sz="11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41" y="10438860"/>
            <a:ext cx="12929062" cy="18967269"/>
          </a:xfrm>
        </p:spPr>
        <p:txBody>
          <a:bodyPr/>
          <a:lstStyle>
            <a:lvl1pPr>
              <a:defRPr sz="1814"/>
            </a:lvl1pPr>
            <a:lvl2pPr>
              <a:defRPr sz="1500"/>
            </a:lvl2pPr>
            <a:lvl3pPr>
              <a:defRPr sz="1342"/>
            </a:lvl3pPr>
            <a:lvl4pPr>
              <a:defRPr sz="1184"/>
            </a:lvl4pPr>
            <a:lvl5pPr>
              <a:defRPr sz="1184"/>
            </a:lvl5pPr>
            <a:lvl6pPr>
              <a:defRPr sz="1184"/>
            </a:lvl6pPr>
            <a:lvl7pPr>
              <a:defRPr sz="1184"/>
            </a:lvl7pPr>
            <a:lvl8pPr>
              <a:defRPr sz="1184"/>
            </a:lvl8pPr>
            <a:lvl9pPr>
              <a:defRPr sz="11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64083" y="7369089"/>
            <a:ext cx="12933680" cy="3069771"/>
          </a:xfrm>
        </p:spPr>
        <p:txBody>
          <a:bodyPr anchor="b"/>
          <a:lstStyle>
            <a:lvl1pPr marL="0" indent="0">
              <a:buNone/>
              <a:defRPr sz="1814" b="1"/>
            </a:lvl1pPr>
            <a:lvl2pPr marL="338901" indent="0">
              <a:buNone/>
              <a:defRPr sz="1500" b="1"/>
            </a:lvl2pPr>
            <a:lvl3pPr marL="677803" indent="0">
              <a:buNone/>
              <a:defRPr sz="1342" b="1"/>
            </a:lvl3pPr>
            <a:lvl4pPr marL="1016705" indent="0">
              <a:buNone/>
              <a:defRPr sz="1184" b="1"/>
            </a:lvl4pPr>
            <a:lvl5pPr marL="1355606" indent="0">
              <a:buNone/>
              <a:defRPr sz="1184" b="1"/>
            </a:lvl5pPr>
            <a:lvl6pPr marL="1694507" indent="0">
              <a:buNone/>
              <a:defRPr sz="1184" b="1"/>
            </a:lvl6pPr>
            <a:lvl7pPr marL="2033410" indent="0">
              <a:buNone/>
              <a:defRPr sz="1184" b="1"/>
            </a:lvl7pPr>
            <a:lvl8pPr marL="2372311" indent="0">
              <a:buNone/>
              <a:defRPr sz="1184" b="1"/>
            </a:lvl8pPr>
            <a:lvl9pPr marL="2711211" indent="0">
              <a:buNone/>
              <a:defRPr sz="11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64083" y="10438860"/>
            <a:ext cx="12933680" cy="18967269"/>
          </a:xfrm>
        </p:spPr>
        <p:txBody>
          <a:bodyPr/>
          <a:lstStyle>
            <a:lvl1pPr>
              <a:defRPr sz="1814"/>
            </a:lvl1pPr>
            <a:lvl2pPr>
              <a:defRPr sz="1500"/>
            </a:lvl2pPr>
            <a:lvl3pPr>
              <a:defRPr sz="1342"/>
            </a:lvl3pPr>
            <a:lvl4pPr>
              <a:defRPr sz="1184"/>
            </a:lvl4pPr>
            <a:lvl5pPr>
              <a:defRPr sz="1184"/>
            </a:lvl5pPr>
            <a:lvl6pPr>
              <a:defRPr sz="1184"/>
            </a:lvl6pPr>
            <a:lvl7pPr>
              <a:defRPr sz="1184"/>
            </a:lvl7pPr>
            <a:lvl8pPr>
              <a:defRPr sz="1184"/>
            </a:lvl8pPr>
            <a:lvl9pPr>
              <a:defRPr sz="11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3D9E-1D0A-499E-BB03-0FEB14A2F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A4DA-8366-4B07-806A-F313CE261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70220-332A-4D55-A164-591430683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4" y="1311184"/>
            <a:ext cx="9627062" cy="557784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0160" y="1311188"/>
            <a:ext cx="16357600" cy="28094940"/>
          </a:xfrm>
        </p:spPr>
        <p:txBody>
          <a:bodyPr/>
          <a:lstStyle>
            <a:lvl1pPr>
              <a:defRPr sz="2367"/>
            </a:lvl1pPr>
            <a:lvl2pPr>
              <a:defRPr sz="2052"/>
            </a:lvl2pPr>
            <a:lvl3pPr>
              <a:defRPr sz="1814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4" y="6889028"/>
            <a:ext cx="9627062" cy="22517100"/>
          </a:xfrm>
        </p:spPr>
        <p:txBody>
          <a:bodyPr/>
          <a:lstStyle>
            <a:lvl1pPr marL="0" indent="0">
              <a:buNone/>
              <a:defRPr sz="1026"/>
            </a:lvl1pPr>
            <a:lvl2pPr marL="338901" indent="0">
              <a:buNone/>
              <a:defRPr sz="868"/>
            </a:lvl2pPr>
            <a:lvl3pPr marL="677803" indent="0">
              <a:buNone/>
              <a:defRPr sz="710"/>
            </a:lvl3pPr>
            <a:lvl4pPr marL="1016705" indent="0">
              <a:buNone/>
              <a:defRPr sz="631"/>
            </a:lvl4pPr>
            <a:lvl5pPr marL="1355606" indent="0">
              <a:buNone/>
              <a:defRPr sz="631"/>
            </a:lvl5pPr>
            <a:lvl6pPr marL="1694507" indent="0">
              <a:buNone/>
              <a:defRPr sz="631"/>
            </a:lvl6pPr>
            <a:lvl7pPr marL="2033410" indent="0">
              <a:buNone/>
              <a:defRPr sz="631"/>
            </a:lvl7pPr>
            <a:lvl8pPr marL="2372311" indent="0">
              <a:buNone/>
              <a:defRPr sz="631"/>
            </a:lvl8pPr>
            <a:lvl9pPr marL="2711211" indent="0">
              <a:buNone/>
              <a:defRPr sz="6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787F-99FA-41E8-93BB-4D027D512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782" y="23042881"/>
            <a:ext cx="17556480" cy="272034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35782" y="2940777"/>
            <a:ext cx="17556480" cy="19751040"/>
          </a:xfrm>
        </p:spPr>
        <p:txBody>
          <a:bodyPr/>
          <a:lstStyle>
            <a:lvl1pPr marL="0" indent="0">
              <a:buNone/>
              <a:defRPr sz="2367"/>
            </a:lvl1pPr>
            <a:lvl2pPr marL="338901" indent="0">
              <a:buNone/>
              <a:defRPr sz="2052"/>
            </a:lvl2pPr>
            <a:lvl3pPr marL="677803" indent="0">
              <a:buNone/>
              <a:defRPr sz="1814"/>
            </a:lvl3pPr>
            <a:lvl4pPr marL="1016705" indent="0">
              <a:buNone/>
              <a:defRPr sz="1500"/>
            </a:lvl4pPr>
            <a:lvl5pPr marL="1355606" indent="0">
              <a:buNone/>
              <a:defRPr sz="1500"/>
            </a:lvl5pPr>
            <a:lvl6pPr marL="1694507" indent="0">
              <a:buNone/>
              <a:defRPr sz="1500"/>
            </a:lvl6pPr>
            <a:lvl7pPr marL="2033410" indent="0">
              <a:buNone/>
              <a:defRPr sz="1500"/>
            </a:lvl7pPr>
            <a:lvl8pPr marL="2372311" indent="0">
              <a:buNone/>
              <a:defRPr sz="1500"/>
            </a:lvl8pPr>
            <a:lvl9pPr marL="2711211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5782" y="25763221"/>
            <a:ext cx="17556480" cy="3863340"/>
          </a:xfrm>
        </p:spPr>
        <p:txBody>
          <a:bodyPr/>
          <a:lstStyle>
            <a:lvl1pPr marL="0" indent="0">
              <a:buNone/>
              <a:defRPr sz="1026"/>
            </a:lvl1pPr>
            <a:lvl2pPr marL="338901" indent="0">
              <a:buNone/>
              <a:defRPr sz="868"/>
            </a:lvl2pPr>
            <a:lvl3pPr marL="677803" indent="0">
              <a:buNone/>
              <a:defRPr sz="710"/>
            </a:lvl3pPr>
            <a:lvl4pPr marL="1016705" indent="0">
              <a:buNone/>
              <a:defRPr sz="631"/>
            </a:lvl4pPr>
            <a:lvl5pPr marL="1355606" indent="0">
              <a:buNone/>
              <a:defRPr sz="631"/>
            </a:lvl5pPr>
            <a:lvl6pPr marL="1694507" indent="0">
              <a:buNone/>
              <a:defRPr sz="631"/>
            </a:lvl6pPr>
            <a:lvl7pPr marL="2033410" indent="0">
              <a:buNone/>
              <a:defRPr sz="631"/>
            </a:lvl7pPr>
            <a:lvl8pPr marL="2372311" indent="0">
              <a:buNone/>
              <a:defRPr sz="631"/>
            </a:lvl8pPr>
            <a:lvl9pPr marL="2711211" indent="0">
              <a:buNone/>
              <a:defRPr sz="6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0A3B2-596D-4437-83F5-1685CD921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9871" y="39194"/>
            <a:ext cx="22581062" cy="339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9752" tIns="199875" rIns="399752" bIns="1998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5420" y="5409657"/>
            <a:ext cx="26609963" cy="238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483" y="29992320"/>
            <a:ext cx="60960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99752" tIns="199875" rIns="399752" bIns="199875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4734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996519" y="29992320"/>
            <a:ext cx="9267768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99752" tIns="199875" rIns="399752" bIns="199875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4734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969317" y="29992320"/>
            <a:ext cx="60960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99752" tIns="199875" rIns="399752" bIns="199875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4734">
                <a:latin typeface="Times New Roman" charset="0"/>
              </a:defRPr>
            </a:lvl1pPr>
          </a:lstStyle>
          <a:p>
            <a:pPr>
              <a:defRPr/>
            </a:pPr>
            <a:fld id="{3DA2D13A-81BF-4FD9-B034-831A40EC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3794939" rtl="0" eaLnBrk="0" fontAlgn="base" hangingPunct="0">
        <a:spcBef>
          <a:spcPct val="0"/>
        </a:spcBef>
        <a:spcAft>
          <a:spcPct val="0"/>
        </a:spcAft>
        <a:defRPr sz="5995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13794939" rtl="0" eaLnBrk="0" fontAlgn="base" hangingPunct="0">
        <a:spcBef>
          <a:spcPct val="0"/>
        </a:spcBef>
        <a:spcAft>
          <a:spcPct val="0"/>
        </a:spcAft>
        <a:defRPr sz="5995" b="1">
          <a:solidFill>
            <a:schemeClr val="bg1"/>
          </a:solidFill>
          <a:latin typeface="Arial" charset="0"/>
        </a:defRPr>
      </a:lvl2pPr>
      <a:lvl3pPr algn="ctr" defTabSz="13794939" rtl="0" eaLnBrk="0" fontAlgn="base" hangingPunct="0">
        <a:spcBef>
          <a:spcPct val="0"/>
        </a:spcBef>
        <a:spcAft>
          <a:spcPct val="0"/>
        </a:spcAft>
        <a:defRPr sz="5995" b="1">
          <a:solidFill>
            <a:schemeClr val="bg1"/>
          </a:solidFill>
          <a:latin typeface="Arial" charset="0"/>
        </a:defRPr>
      </a:lvl3pPr>
      <a:lvl4pPr algn="ctr" defTabSz="13794939" rtl="0" eaLnBrk="0" fontAlgn="base" hangingPunct="0">
        <a:spcBef>
          <a:spcPct val="0"/>
        </a:spcBef>
        <a:spcAft>
          <a:spcPct val="0"/>
        </a:spcAft>
        <a:defRPr sz="5995" b="1">
          <a:solidFill>
            <a:schemeClr val="bg1"/>
          </a:solidFill>
          <a:latin typeface="Arial" charset="0"/>
        </a:defRPr>
      </a:lvl4pPr>
      <a:lvl5pPr algn="ctr" defTabSz="13794939" rtl="0" eaLnBrk="0" fontAlgn="base" hangingPunct="0">
        <a:spcBef>
          <a:spcPct val="0"/>
        </a:spcBef>
        <a:spcAft>
          <a:spcPct val="0"/>
        </a:spcAft>
        <a:defRPr sz="5995" b="1">
          <a:solidFill>
            <a:schemeClr val="bg1"/>
          </a:solidFill>
          <a:latin typeface="Arial" charset="0"/>
        </a:defRPr>
      </a:lvl5pPr>
      <a:lvl6pPr marL="338901" algn="ctr" defTabSz="13794939" rtl="0" fontAlgn="base">
        <a:spcBef>
          <a:spcPct val="0"/>
        </a:spcBef>
        <a:spcAft>
          <a:spcPct val="0"/>
        </a:spcAft>
        <a:defRPr sz="5995" b="1">
          <a:solidFill>
            <a:schemeClr val="bg1"/>
          </a:solidFill>
          <a:latin typeface="Arial" charset="0"/>
        </a:defRPr>
      </a:lvl6pPr>
      <a:lvl7pPr marL="677803" algn="ctr" defTabSz="13794939" rtl="0" fontAlgn="base">
        <a:spcBef>
          <a:spcPct val="0"/>
        </a:spcBef>
        <a:spcAft>
          <a:spcPct val="0"/>
        </a:spcAft>
        <a:defRPr sz="5995" b="1">
          <a:solidFill>
            <a:schemeClr val="bg1"/>
          </a:solidFill>
          <a:latin typeface="Arial" charset="0"/>
        </a:defRPr>
      </a:lvl7pPr>
      <a:lvl8pPr marL="1016705" algn="ctr" defTabSz="13794939" rtl="0" fontAlgn="base">
        <a:spcBef>
          <a:spcPct val="0"/>
        </a:spcBef>
        <a:spcAft>
          <a:spcPct val="0"/>
        </a:spcAft>
        <a:defRPr sz="5995" b="1">
          <a:solidFill>
            <a:schemeClr val="bg1"/>
          </a:solidFill>
          <a:latin typeface="Arial" charset="0"/>
        </a:defRPr>
      </a:lvl8pPr>
      <a:lvl9pPr marL="1355606" algn="ctr" defTabSz="13794939" rtl="0" fontAlgn="base">
        <a:spcBef>
          <a:spcPct val="0"/>
        </a:spcBef>
        <a:spcAft>
          <a:spcPct val="0"/>
        </a:spcAft>
        <a:defRPr sz="5995" b="1">
          <a:solidFill>
            <a:schemeClr val="bg1"/>
          </a:solidFill>
          <a:latin typeface="Arial" charset="0"/>
        </a:defRPr>
      </a:lvl9pPr>
    </p:titleStyle>
    <p:bodyStyle>
      <a:lvl1pPr marL="1176741" indent="-1176741" algn="l" defTabSz="13794939" rtl="0" eaLnBrk="0" fontAlgn="base" hangingPunct="0">
        <a:spcBef>
          <a:spcPct val="20000"/>
        </a:spcBef>
        <a:spcAft>
          <a:spcPct val="0"/>
        </a:spcAft>
        <a:defRPr sz="1814">
          <a:solidFill>
            <a:schemeClr val="tx1"/>
          </a:solidFill>
          <a:latin typeface="+mn-lt"/>
          <a:ea typeface="+mn-ea"/>
          <a:cs typeface="+mn-cs"/>
        </a:defRPr>
      </a:lvl1pPr>
      <a:lvl2pPr marL="2545291" indent="-977872" algn="l" defTabSz="13794939" rtl="0" eaLnBrk="0" fontAlgn="base" hangingPunct="0">
        <a:spcBef>
          <a:spcPct val="20000"/>
        </a:spcBef>
        <a:spcAft>
          <a:spcPct val="0"/>
        </a:spcAft>
        <a:defRPr sz="10097">
          <a:solidFill>
            <a:schemeClr val="tx1"/>
          </a:solidFill>
          <a:latin typeface="Times New Roman" charset="0"/>
        </a:defRPr>
      </a:lvl2pPr>
      <a:lvl3pPr marL="3918549" indent="-782533" algn="l" defTabSz="13794939" rtl="0" eaLnBrk="0" fontAlgn="base" hangingPunct="0">
        <a:spcBef>
          <a:spcPct val="20000"/>
        </a:spcBef>
        <a:spcAft>
          <a:spcPct val="0"/>
        </a:spcAft>
        <a:defRPr sz="8598">
          <a:solidFill>
            <a:schemeClr val="tx1"/>
          </a:solidFill>
          <a:latin typeface="Times New Roman" charset="0"/>
        </a:defRPr>
      </a:lvl3pPr>
      <a:lvl4pPr marL="5484791" indent="-783709" algn="l" defTabSz="13794939" rtl="0" eaLnBrk="0" fontAlgn="base" hangingPunct="0">
        <a:spcBef>
          <a:spcPct val="20000"/>
        </a:spcBef>
        <a:spcAft>
          <a:spcPct val="0"/>
        </a:spcAft>
        <a:defRPr sz="7178">
          <a:solidFill>
            <a:schemeClr val="tx1"/>
          </a:solidFill>
          <a:latin typeface="Times New Roman" charset="0"/>
        </a:defRPr>
      </a:lvl4pPr>
      <a:lvl5pPr marL="7054564" indent="-787240" algn="l" defTabSz="13794939" rtl="0" eaLnBrk="0" fontAlgn="base" hangingPunct="0">
        <a:spcBef>
          <a:spcPct val="20000"/>
        </a:spcBef>
        <a:spcAft>
          <a:spcPct val="0"/>
        </a:spcAft>
        <a:defRPr sz="7178">
          <a:solidFill>
            <a:schemeClr val="tx1"/>
          </a:solidFill>
          <a:latin typeface="Times New Roman" charset="0"/>
        </a:defRPr>
      </a:lvl5pPr>
      <a:lvl6pPr marL="7393465" indent="-787240" algn="l" defTabSz="13794939" rtl="0" fontAlgn="base">
        <a:spcBef>
          <a:spcPct val="20000"/>
        </a:spcBef>
        <a:spcAft>
          <a:spcPct val="0"/>
        </a:spcAft>
        <a:defRPr sz="7178">
          <a:solidFill>
            <a:schemeClr val="tx1"/>
          </a:solidFill>
          <a:latin typeface="Times New Roman" charset="0"/>
        </a:defRPr>
      </a:lvl6pPr>
      <a:lvl7pPr marL="7732369" indent="-787240" algn="l" defTabSz="13794939" rtl="0" fontAlgn="base">
        <a:spcBef>
          <a:spcPct val="20000"/>
        </a:spcBef>
        <a:spcAft>
          <a:spcPct val="0"/>
        </a:spcAft>
        <a:defRPr sz="7178">
          <a:solidFill>
            <a:schemeClr val="tx1"/>
          </a:solidFill>
          <a:latin typeface="Times New Roman" charset="0"/>
        </a:defRPr>
      </a:lvl7pPr>
      <a:lvl8pPr marL="8071269" indent="-787240" algn="l" defTabSz="13794939" rtl="0" fontAlgn="base">
        <a:spcBef>
          <a:spcPct val="20000"/>
        </a:spcBef>
        <a:spcAft>
          <a:spcPct val="0"/>
        </a:spcAft>
        <a:defRPr sz="7178">
          <a:solidFill>
            <a:schemeClr val="tx1"/>
          </a:solidFill>
          <a:latin typeface="Times New Roman" charset="0"/>
        </a:defRPr>
      </a:lvl8pPr>
      <a:lvl9pPr marL="8410170" indent="-787240" algn="l" defTabSz="13794939" rtl="0" fontAlgn="base">
        <a:spcBef>
          <a:spcPct val="20000"/>
        </a:spcBef>
        <a:spcAft>
          <a:spcPct val="0"/>
        </a:spcAft>
        <a:defRPr sz="7178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677803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1pPr>
      <a:lvl2pPr marL="338901" algn="l" defTabSz="677803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2pPr>
      <a:lvl3pPr marL="677803" algn="l" defTabSz="677803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3pPr>
      <a:lvl4pPr marL="1016705" algn="l" defTabSz="677803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4pPr>
      <a:lvl5pPr marL="1355606" algn="l" defTabSz="677803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5pPr>
      <a:lvl6pPr marL="1694507" algn="l" defTabSz="677803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6pPr>
      <a:lvl7pPr marL="2033410" algn="l" defTabSz="677803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7pPr>
      <a:lvl8pPr marL="2372311" algn="l" defTabSz="677803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8pPr>
      <a:lvl9pPr marL="2711211" algn="l" defTabSz="677803" rtl="0" eaLnBrk="1" latinLnBrk="0" hangingPunct="1">
        <a:defRPr sz="13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DEEAA-3E48-A882-D9AA-B5C26B2E9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692D6914-0B2D-2A57-DD91-4B730CE0E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29260800" cy="4333207"/>
          </a:xfrm>
          <a:prstGeom prst="rect">
            <a:avLst/>
          </a:prstGeom>
          <a:solidFill>
            <a:srgbClr val="D6BAF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67792" tIns="33897" rIns="67792" bIns="33897" anchor="ctr"/>
          <a:lstStyle/>
          <a:p>
            <a:endParaRPr lang="en-US" sz="1814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919254A-FD96-22FE-CBA5-F4BC3666F4E8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>
          <a:xfrm>
            <a:off x="3986505" y="381000"/>
            <a:ext cx="22131699" cy="5532155"/>
          </a:xfr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793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BMI </a:t>
            </a:r>
            <a:r>
              <a:rPr lang="en-US" sz="7934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793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and </a:t>
            </a:r>
            <a:r>
              <a:rPr lang="en-US" sz="7934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793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Associated with Decreased Access to Oncologic Surgical Care: NSQIP Analysis (2005-2022)</a:t>
            </a:r>
            <a:br>
              <a:rPr lang="en-US" sz="793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8676" dirty="0">
                <a:solidFill>
                  <a:schemeClr val="tx1"/>
                </a:solidFill>
              </a:rPr>
            </a:br>
            <a:endParaRPr lang="en-US" sz="3471" b="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6E7AF6-22AF-85B8-8133-7D61074D3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2" y="945504"/>
            <a:ext cx="4905479" cy="24492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C84A4F-9799-CA0C-B207-6FD9BDB3F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569" y="868584"/>
            <a:ext cx="2834173" cy="2920059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CEDD2A-2073-07E1-73E7-F6BAE91E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115" y="4345543"/>
            <a:ext cx="29243685" cy="1635037"/>
          </a:xfrm>
          <a:prstGeom prst="rect">
            <a:avLst/>
          </a:prstGeom>
          <a:solidFill>
            <a:srgbClr val="F7F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9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6A45A-0234-8BCE-2A6A-8AD54699737E}"/>
              </a:ext>
            </a:extLst>
          </p:cNvPr>
          <p:cNvSpPr txBox="1"/>
          <p:nvPr/>
        </p:nvSpPr>
        <p:spPr>
          <a:xfrm>
            <a:off x="2150803" y="4422463"/>
            <a:ext cx="25024105" cy="1376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3636" dirty="0">
                <a:ea typeface="Times New Roman" panose="02020603050405020304" pitchFamily="18" charset="0"/>
                <a:cs typeface="Times New Roman" panose="02020603050405020304" pitchFamily="18" charset="0"/>
              </a:rPr>
              <a:t>John M. Gunaldo BS</a:t>
            </a:r>
            <a:r>
              <a:rPr lang="en-US" sz="3636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36" dirty="0">
                <a:ea typeface="Times New Roman" panose="02020603050405020304" pitchFamily="18" charset="0"/>
                <a:cs typeface="Times New Roman" panose="02020603050405020304" pitchFamily="18" charset="0"/>
              </a:rPr>
              <a:t>, Michael </a:t>
            </a:r>
            <a:r>
              <a:rPr lang="en-US" sz="3636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Kachmar</a:t>
            </a:r>
            <a:r>
              <a:rPr lang="en-US" sz="3636" dirty="0">
                <a:ea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r>
              <a:rPr lang="en-US" sz="3636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1,2,4</a:t>
            </a:r>
            <a:r>
              <a:rPr lang="en-US" sz="3636" dirty="0">
                <a:ea typeface="Times New Roman" panose="02020603050405020304" pitchFamily="18" charset="0"/>
                <a:cs typeface="Times New Roman" panose="02020603050405020304" pitchFamily="18" charset="0"/>
              </a:rPr>
              <a:t>, Jake E. Doiron PhD</a:t>
            </a:r>
            <a:r>
              <a:rPr lang="en-US" sz="3636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36" dirty="0">
                <a:ea typeface="Times New Roman" panose="02020603050405020304" pitchFamily="18" charset="0"/>
                <a:cs typeface="Times New Roman" panose="02020603050405020304" pitchFamily="18" charset="0"/>
              </a:rPr>
              <a:t>, Florina </a:t>
            </a:r>
            <a:r>
              <a:rPr lang="en-US" sz="3636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Corpodean</a:t>
            </a:r>
            <a:r>
              <a:rPr lang="en-US" sz="3636" dirty="0">
                <a:ea typeface="Times New Roman" panose="02020603050405020304" pitchFamily="18" charset="0"/>
                <a:cs typeface="Times New Roman" panose="02020603050405020304" pitchFamily="18" charset="0"/>
              </a:rPr>
              <a:t> MD</a:t>
            </a:r>
            <a:r>
              <a:rPr lang="en-US" sz="3636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3636" dirty="0">
                <a:ea typeface="Times New Roman" panose="02020603050405020304" pitchFamily="18" charset="0"/>
                <a:cs typeface="Times New Roman" panose="02020603050405020304" pitchFamily="18" charset="0"/>
              </a:rPr>
              <a:t>, Carlos Galvani MD</a:t>
            </a:r>
            <a:r>
              <a:rPr lang="en-US" sz="3636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en-US" sz="3636" dirty="0">
                <a:ea typeface="Times New Roman" panose="02020603050405020304" pitchFamily="18" charset="0"/>
                <a:cs typeface="Times New Roman" panose="02020603050405020304" pitchFamily="18" charset="0"/>
              </a:rPr>
              <a:t>, Michael W. Cook MD</a:t>
            </a:r>
            <a:r>
              <a:rPr lang="en-US" sz="3636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en-US" sz="3636" dirty="0">
                <a:ea typeface="Times New Roman" panose="02020603050405020304" pitchFamily="18" charset="0"/>
                <a:cs typeface="Times New Roman" panose="02020603050405020304" pitchFamily="18" charset="0"/>
              </a:rPr>
              <a:t>, Mohammad Al </a:t>
            </a:r>
            <a:r>
              <a:rPr lang="en-US" sz="3636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Efishat</a:t>
            </a:r>
            <a:r>
              <a:rPr lang="en-US" sz="3636" dirty="0">
                <a:ea typeface="Times New Roman" panose="02020603050405020304" pitchFamily="18" charset="0"/>
                <a:cs typeface="Times New Roman" panose="02020603050405020304" pitchFamily="18" charset="0"/>
              </a:rPr>
              <a:t> MD</a:t>
            </a:r>
            <a:r>
              <a:rPr lang="en-US" sz="3636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r>
              <a:rPr lang="en-US" sz="3636" dirty="0">
                <a:ea typeface="Times New Roman" panose="02020603050405020304" pitchFamily="18" charset="0"/>
                <a:cs typeface="Times New Roman" panose="02020603050405020304" pitchFamily="18" charset="0"/>
              </a:rPr>
              <a:t>, John M Lyons MD</a:t>
            </a:r>
            <a:r>
              <a:rPr lang="en-US" sz="3636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r>
              <a:rPr lang="en-US" sz="3636" dirty="0">
                <a:ea typeface="Times New Roman" panose="02020603050405020304" pitchFamily="18" charset="0"/>
                <a:cs typeface="Times New Roman" panose="02020603050405020304" pitchFamily="18" charset="0"/>
              </a:rPr>
              <a:t>, Philip R. Schauer MD</a:t>
            </a:r>
            <a:r>
              <a:rPr lang="en-US" sz="3636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1,2,4</a:t>
            </a:r>
            <a:r>
              <a:rPr lang="en-US" sz="3636" dirty="0">
                <a:ea typeface="Times New Roman" panose="02020603050405020304" pitchFamily="18" charset="0"/>
                <a:cs typeface="Times New Roman" panose="02020603050405020304" pitchFamily="18" charset="0"/>
              </a:rPr>
              <a:t>, Vance L. Albaugh MD, PhD</a:t>
            </a:r>
            <a:r>
              <a:rPr lang="en-US" sz="3636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1,2,4,5</a:t>
            </a:r>
            <a:endParaRPr lang="en-US" sz="3636" baseline="300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193B7B-1B97-E937-6B22-EE1383AD4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5909520"/>
            <a:ext cx="29260800" cy="72691"/>
          </a:xfrm>
          <a:prstGeom prst="line">
            <a:avLst/>
          </a:prstGeom>
          <a:ln>
            <a:solidFill>
              <a:srgbClr val="3E1C8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E270FB0-2765-7682-D741-7EEFB1EDABE5}"/>
              </a:ext>
            </a:extLst>
          </p:cNvPr>
          <p:cNvSpPr txBox="1"/>
          <p:nvPr/>
        </p:nvSpPr>
        <p:spPr>
          <a:xfrm>
            <a:off x="0" y="5953988"/>
            <a:ext cx="13015944" cy="906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88" dirty="0">
                <a:cs typeface="Times New Roman" panose="02020603050405020304" pitchFamily="18" charset="0"/>
              </a:rPr>
              <a:t>Introduction</a:t>
            </a:r>
            <a:r>
              <a:rPr lang="en-US" sz="5288" dirty="0">
                <a:latin typeface="NeueHaasGroteskDisp Pro Md" panose="020B0504020202020204" pitchFamily="34" charset="77"/>
              </a:rPr>
              <a:t>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F89B4C-2FD2-F5CD-39E1-1306AAC5F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6629400"/>
            <a:ext cx="11795632" cy="78262"/>
          </a:xfrm>
          <a:prstGeom prst="line">
            <a:avLst/>
          </a:prstGeom>
          <a:ln>
            <a:solidFill>
              <a:srgbClr val="3E1C8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FB77E24-E8AF-F5F9-02DF-D1F3E094E0F2}"/>
              </a:ext>
            </a:extLst>
          </p:cNvPr>
          <p:cNvSpPr txBox="1"/>
          <p:nvPr/>
        </p:nvSpPr>
        <p:spPr>
          <a:xfrm>
            <a:off x="-349289" y="6754479"/>
            <a:ext cx="11931689" cy="6961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4624" lvl="1" indent="-566775" algn="just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The BMI ≥60 population has increased more than 200% from 2001 – 2023 yet remains underrepresented in clinical research.</a:t>
            </a:r>
            <a:r>
              <a:rPr lang="en-US" sz="2976" baseline="30000" dirty="0">
                <a:cs typeface="Times New Roman" panose="02020603050405020304" pitchFamily="18" charset="0"/>
              </a:rPr>
              <a:t>1</a:t>
            </a:r>
          </a:p>
          <a:p>
            <a:pPr marL="944624" lvl="1" indent="-566775" algn="just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Obesity is associated with an increased risk of developing many cancers.</a:t>
            </a:r>
            <a:r>
              <a:rPr lang="en-US" sz="2976" baseline="30000" dirty="0">
                <a:cs typeface="Times New Roman" panose="02020603050405020304" pitchFamily="18" charset="0"/>
              </a:rPr>
              <a:t>2</a:t>
            </a:r>
          </a:p>
          <a:p>
            <a:pPr marL="1322473" lvl="2" indent="-566775" algn="just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Uterine: RR 7.1</a:t>
            </a:r>
          </a:p>
          <a:p>
            <a:pPr marL="1322473" lvl="2" indent="-566775" algn="just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Esophageal Adenocarcinoma: RR 4.8</a:t>
            </a:r>
          </a:p>
          <a:p>
            <a:pPr marL="1322473" lvl="2" indent="-566775" algn="just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Liver: RR 1.8</a:t>
            </a:r>
          </a:p>
          <a:p>
            <a:pPr marL="1322473" lvl="2" indent="-566775" algn="just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Kidney: 1.8</a:t>
            </a:r>
          </a:p>
          <a:p>
            <a:pPr marL="944624" lvl="1" indent="-566775" algn="just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Obese patients experience worse cancer outcomes, including:</a:t>
            </a:r>
          </a:p>
          <a:p>
            <a:pPr marL="1322473" lvl="2" indent="-566775" algn="just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A 5 kg/m² increase in BMI associated with 15% higher risk of mortality for prostate cancer patients</a:t>
            </a:r>
            <a:r>
              <a:rPr lang="en-US" sz="2976" baseline="30000" dirty="0">
                <a:cs typeface="Times New Roman" panose="02020603050405020304" pitchFamily="18" charset="0"/>
              </a:rPr>
              <a:t>3</a:t>
            </a:r>
          </a:p>
          <a:p>
            <a:pPr marL="1322473" lvl="2" indent="-566775" algn="just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Female breast cancer patients with obesity experience up to 11% decrease in overall survival</a:t>
            </a:r>
            <a:r>
              <a:rPr lang="en-US" sz="2976" baseline="30000" dirty="0">
                <a:cs typeface="Times New Roman" panose="02020603050405020304" pitchFamily="18" charset="0"/>
              </a:rPr>
              <a:t>4</a:t>
            </a:r>
          </a:p>
          <a:p>
            <a:pPr marL="944624" lvl="1" indent="-566775" algn="just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Surgery is often critical for cancer treatment, but surgical access is frequently limited for patients with extreme obesity.</a:t>
            </a:r>
            <a:r>
              <a:rPr lang="en-US" sz="2976" baseline="30000" dirty="0"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0D25FF-1509-C548-8A88-331CFDA77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182"/>
          <a:stretch/>
        </p:blipFill>
        <p:spPr>
          <a:xfrm>
            <a:off x="17115" y="13722487"/>
            <a:ext cx="11565285" cy="68515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517C834-D2AB-DBCA-EF25-4E12C11F0F3D}"/>
              </a:ext>
            </a:extLst>
          </p:cNvPr>
          <p:cNvSpPr txBox="1"/>
          <p:nvPr/>
        </p:nvSpPr>
        <p:spPr>
          <a:xfrm>
            <a:off x="109189" y="20480175"/>
            <a:ext cx="11473211" cy="1008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976" b="1" dirty="0">
                <a:solidFill>
                  <a:srgbClr val="000000"/>
                </a:solidFill>
                <a:ea typeface="Times New Roman" panose="02020603050405020304" pitchFamily="18" charset="0"/>
              </a:rPr>
              <a:t>Figure 1. </a:t>
            </a:r>
            <a:r>
              <a:rPr lang="en-US" sz="2976" dirty="0">
                <a:solidFill>
                  <a:srgbClr val="000000"/>
                </a:solidFill>
                <a:ea typeface="Times New Roman" panose="02020603050405020304" pitchFamily="18" charset="0"/>
              </a:rPr>
              <a:t>Disproportionate Increase in BMI&gt;60 population relative to other BMI thresholds.</a:t>
            </a:r>
            <a:r>
              <a:rPr lang="en-US" sz="2976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1</a:t>
            </a:r>
            <a:endParaRPr lang="en-US" sz="2645" b="1" baseline="30000" dirty="0"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BF28C6-1CDB-C390-D9CF-2D1A771CB830}"/>
              </a:ext>
            </a:extLst>
          </p:cNvPr>
          <p:cNvSpPr txBox="1"/>
          <p:nvPr/>
        </p:nvSpPr>
        <p:spPr>
          <a:xfrm>
            <a:off x="-64383" y="21281227"/>
            <a:ext cx="11807993" cy="906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88" dirty="0">
                <a:cs typeface="Times New Roman" panose="02020603050405020304" pitchFamily="18" charset="0"/>
              </a:rPr>
              <a:t>Methods 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E5DC52-CAB8-05E6-8CC9-6BC499337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-52022" y="22093100"/>
            <a:ext cx="11795632" cy="3600"/>
          </a:xfrm>
          <a:prstGeom prst="line">
            <a:avLst/>
          </a:prstGeom>
          <a:ln>
            <a:solidFill>
              <a:srgbClr val="3E1C8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6439648-51A3-3CF9-4957-66AF0934053D}"/>
              </a:ext>
            </a:extLst>
          </p:cNvPr>
          <p:cNvSpPr txBox="1"/>
          <p:nvPr/>
        </p:nvSpPr>
        <p:spPr>
          <a:xfrm>
            <a:off x="-370928" y="22250400"/>
            <a:ext cx="12166560" cy="4213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6318" lvl="1" indent="-708469" algn="just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Retrospective cross-sectional study using NSQIP data (2005–2022)</a:t>
            </a:r>
          </a:p>
          <a:p>
            <a:pPr marL="1086318" lvl="1" indent="-708469" algn="just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CPT codes screened for oncologic relevance using keywords and diagnosis fields</a:t>
            </a:r>
          </a:p>
          <a:p>
            <a:pPr marL="1086318" lvl="1" indent="-708469" algn="just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Compared oncologic surgical rates in patients with BMI ≥60 vs 2,055,241 oncologic procedures</a:t>
            </a:r>
          </a:p>
          <a:p>
            <a:pPr marL="1086318" lvl="1" indent="-708469" algn="just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Compared general surgical rates in patients with BMI ≥70 vs 11,634,075 common oncologic surgical procedures</a:t>
            </a:r>
          </a:p>
          <a:p>
            <a:pPr marL="1086318" lvl="1" indent="-708469" algn="just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Statistical methods include relative risk (RR) calculation, two-sided tests of proportion, and paired t-tests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605CB8-ED25-251F-D6A2-6D8A844BD3CD}"/>
              </a:ext>
            </a:extLst>
          </p:cNvPr>
          <p:cNvSpPr txBox="1"/>
          <p:nvPr/>
        </p:nvSpPr>
        <p:spPr>
          <a:xfrm>
            <a:off x="13229176" y="5951918"/>
            <a:ext cx="15980459" cy="906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88" dirty="0">
                <a:cs typeface="Times New Roman" panose="02020603050405020304" pitchFamily="18" charset="0"/>
              </a:rPr>
              <a:t>Results</a:t>
            </a:r>
            <a:r>
              <a:rPr lang="en-US" sz="5288" dirty="0">
                <a:latin typeface="NeueHaasGroteskDisp Pro Md" panose="020B0504020202020204" pitchFamily="34" charset="77"/>
              </a:rPr>
              <a:t>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C91CD1-7C10-09FD-7AA5-CDE59CF66226}"/>
              </a:ext>
            </a:extLst>
          </p:cNvPr>
          <p:cNvSpPr txBox="1"/>
          <p:nvPr/>
        </p:nvSpPr>
        <p:spPr>
          <a:xfrm>
            <a:off x="12573000" y="6858000"/>
            <a:ext cx="16636635" cy="1924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6318" lvl="1" indent="-708469" algn="just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31/52 oncologic operations performed significantly less for patients with BMI </a:t>
            </a:r>
            <a:r>
              <a:rPr lang="en-US" sz="2976" u="sng" dirty="0">
                <a:cs typeface="Times New Roman" panose="02020603050405020304" pitchFamily="18" charset="0"/>
              </a:rPr>
              <a:t>&gt;</a:t>
            </a:r>
            <a:r>
              <a:rPr lang="en-US" sz="2976" dirty="0">
                <a:cs typeface="Times New Roman" panose="02020603050405020304" pitchFamily="18" charset="0"/>
              </a:rPr>
              <a:t>60</a:t>
            </a:r>
          </a:p>
          <a:p>
            <a:pPr marL="1086318" lvl="1" indent="-708469" algn="just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23/52 surgical operations performed significantly less for patients with BMI </a:t>
            </a:r>
            <a:r>
              <a:rPr lang="en-US" sz="2976" u="sng" dirty="0">
                <a:cs typeface="Times New Roman" panose="02020603050405020304" pitchFamily="18" charset="0"/>
              </a:rPr>
              <a:t>&gt;</a:t>
            </a:r>
            <a:r>
              <a:rPr lang="en-US" sz="2976" dirty="0">
                <a:cs typeface="Times New Roman" panose="02020603050405020304" pitchFamily="18" charset="0"/>
              </a:rPr>
              <a:t>70</a:t>
            </a:r>
          </a:p>
          <a:p>
            <a:pPr marL="1086318" lvl="1" indent="-708469" algn="just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Relative reduction in colectomies, prostatectomies, mastectomies, and pancreatectomies for patients with a BMI </a:t>
            </a:r>
            <a:r>
              <a:rPr lang="en-US" sz="2976" u="sng" dirty="0">
                <a:cs typeface="Times New Roman" panose="02020603050405020304" pitchFamily="18" charset="0"/>
              </a:rPr>
              <a:t>&gt;</a:t>
            </a:r>
            <a:r>
              <a:rPr lang="en-US" sz="2976" dirty="0">
                <a:cs typeface="Times New Roman" panose="02020603050405020304" pitchFamily="18" charset="0"/>
              </a:rPr>
              <a:t>60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332B750-B074-2AD3-8177-50682E39D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573000" y="6705600"/>
            <a:ext cx="16636635" cy="0"/>
          </a:xfrm>
          <a:prstGeom prst="line">
            <a:avLst/>
          </a:prstGeom>
          <a:ln>
            <a:solidFill>
              <a:srgbClr val="3E1C8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7C12D8F-D4FC-CACE-3DBA-F39A79D23214}"/>
              </a:ext>
            </a:extLst>
          </p:cNvPr>
          <p:cNvSpPr/>
          <p:nvPr/>
        </p:nvSpPr>
        <p:spPr>
          <a:xfrm>
            <a:off x="19812000" y="8881186"/>
            <a:ext cx="617253" cy="6014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BEA74B1-EE11-97EE-AA3E-E72791B48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20574000" y="8897183"/>
            <a:ext cx="8048520" cy="5961817"/>
            <a:chOff x="20069215" y="10450355"/>
            <a:chExt cx="12220293" cy="9312012"/>
          </a:xfrm>
        </p:grpSpPr>
        <p:sp>
          <p:nvSpPr>
            <p:cNvPr id="45" name="Rectangle: Rounded Corners 64">
              <a:extLst>
                <a:ext uri="{FF2B5EF4-FFF2-40B4-BE49-F238E27FC236}">
                  <a16:creationId xmlns:a16="http://schemas.microsoft.com/office/drawing/2014/main" id="{417E4C9A-FFB1-5848-91E8-CE8BF9F2DCF5}"/>
                </a:ext>
              </a:extLst>
            </p:cNvPr>
            <p:cNvSpPr/>
            <p:nvPr/>
          </p:nvSpPr>
          <p:spPr>
            <a:xfrm>
              <a:off x="20069215" y="11285832"/>
              <a:ext cx="7740839" cy="819084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 dirty="0"/>
            </a:p>
          </p:txBody>
        </p:sp>
        <p:sp>
          <p:nvSpPr>
            <p:cNvPr id="46" name="Rectangle: Rounded Corners 66">
              <a:extLst>
                <a:ext uri="{FF2B5EF4-FFF2-40B4-BE49-F238E27FC236}">
                  <a16:creationId xmlns:a16="http://schemas.microsoft.com/office/drawing/2014/main" id="{279AA1C8-ABE1-9E62-8473-763231661998}"/>
                </a:ext>
              </a:extLst>
            </p:cNvPr>
            <p:cNvSpPr/>
            <p:nvPr/>
          </p:nvSpPr>
          <p:spPr>
            <a:xfrm>
              <a:off x="24521406" y="11287777"/>
              <a:ext cx="7740839" cy="819084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 dirty="0"/>
            </a:p>
          </p:txBody>
        </p:sp>
        <p:sp>
          <p:nvSpPr>
            <p:cNvPr id="47" name="Freeform: Shape 76">
              <a:extLst>
                <a:ext uri="{FF2B5EF4-FFF2-40B4-BE49-F238E27FC236}">
                  <a16:creationId xmlns:a16="http://schemas.microsoft.com/office/drawing/2014/main" id="{0138A13A-C1E2-772A-ABDE-873473BD20AA}"/>
                </a:ext>
              </a:extLst>
            </p:cNvPr>
            <p:cNvSpPr/>
            <p:nvPr/>
          </p:nvSpPr>
          <p:spPr>
            <a:xfrm>
              <a:off x="24399019" y="11297282"/>
              <a:ext cx="3891363" cy="8188899"/>
            </a:xfrm>
            <a:custGeom>
              <a:avLst/>
              <a:gdLst>
                <a:gd name="connsiteX0" fmla="*/ 1290166 w 3288648"/>
                <a:gd name="connsiteY0" fmla="*/ 0 h 8188899"/>
                <a:gd name="connsiteX1" fmla="*/ 2037000 w 3288648"/>
                <a:gd name="connsiteY1" fmla="*/ 0 h 8188899"/>
                <a:gd name="connsiteX2" fmla="*/ 2130394 w 3288648"/>
                <a:gd name="connsiteY2" fmla="*/ 4716 h 8188899"/>
                <a:gd name="connsiteX3" fmla="*/ 3288648 w 3288648"/>
                <a:gd name="connsiteY3" fmla="*/ 1288221 h 8188899"/>
                <a:gd name="connsiteX4" fmla="*/ 3288648 w 3288648"/>
                <a:gd name="connsiteY4" fmla="*/ 6898733 h 8188899"/>
                <a:gd name="connsiteX5" fmla="*/ 1998482 w 3288648"/>
                <a:gd name="connsiteY5" fmla="*/ 8188899 h 8188899"/>
                <a:gd name="connsiteX6" fmla="*/ 1251666 w 3288648"/>
                <a:gd name="connsiteY6" fmla="*/ 8188899 h 8188899"/>
                <a:gd name="connsiteX7" fmla="*/ 1158254 w 3288648"/>
                <a:gd name="connsiteY7" fmla="*/ 8184183 h 8188899"/>
                <a:gd name="connsiteX8" fmla="*/ 0 w 3288648"/>
                <a:gd name="connsiteY8" fmla="*/ 6900679 h 8188899"/>
                <a:gd name="connsiteX9" fmla="*/ 0 w 3288648"/>
                <a:gd name="connsiteY9" fmla="*/ 1290166 h 8188899"/>
                <a:gd name="connsiteX10" fmla="*/ 1290166 w 3288648"/>
                <a:gd name="connsiteY10" fmla="*/ 0 h 818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88648" h="8188899">
                  <a:moveTo>
                    <a:pt x="1290166" y="0"/>
                  </a:moveTo>
                  <a:lnTo>
                    <a:pt x="2037000" y="0"/>
                  </a:lnTo>
                  <a:lnTo>
                    <a:pt x="2130394" y="4716"/>
                  </a:lnTo>
                  <a:cubicBezTo>
                    <a:pt x="2780968" y="70786"/>
                    <a:pt x="3288648" y="620216"/>
                    <a:pt x="3288648" y="1288221"/>
                  </a:cubicBezTo>
                  <a:lnTo>
                    <a:pt x="3288648" y="6898733"/>
                  </a:lnTo>
                  <a:cubicBezTo>
                    <a:pt x="3288648" y="7611271"/>
                    <a:pt x="2711020" y="8188899"/>
                    <a:pt x="1998482" y="8188899"/>
                  </a:cubicBezTo>
                  <a:lnTo>
                    <a:pt x="1251666" y="8188899"/>
                  </a:lnTo>
                  <a:lnTo>
                    <a:pt x="1158254" y="8184183"/>
                  </a:lnTo>
                  <a:cubicBezTo>
                    <a:pt x="507680" y="8118113"/>
                    <a:pt x="0" y="7568683"/>
                    <a:pt x="0" y="6900679"/>
                  </a:cubicBezTo>
                  <a:lnTo>
                    <a:pt x="0" y="1290166"/>
                  </a:lnTo>
                  <a:cubicBezTo>
                    <a:pt x="0" y="577627"/>
                    <a:pt x="577628" y="0"/>
                    <a:pt x="1290166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80D81C8-CB1E-F3B8-D0D9-20D11666A038}"/>
                </a:ext>
              </a:extLst>
            </p:cNvPr>
            <p:cNvSpPr txBox="1"/>
            <p:nvPr/>
          </p:nvSpPr>
          <p:spPr>
            <a:xfrm>
              <a:off x="21660473" y="10450355"/>
              <a:ext cx="1576864" cy="656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76" b="1" u="sng" dirty="0">
                  <a:cs typeface="Times New Roman" panose="02020603050405020304" pitchFamily="18" charset="0"/>
                </a:rPr>
                <a:t>RR&lt;1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98973A5-EF07-38E8-AB1F-C7EFFDC6F463}"/>
                </a:ext>
              </a:extLst>
            </p:cNvPr>
            <p:cNvSpPr txBox="1"/>
            <p:nvPr/>
          </p:nvSpPr>
          <p:spPr>
            <a:xfrm>
              <a:off x="29335090" y="10450355"/>
              <a:ext cx="1576864" cy="656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76" b="1" u="sng" dirty="0">
                  <a:cs typeface="Times New Roman" panose="02020603050405020304" pitchFamily="18" charset="0"/>
                </a:rPr>
                <a:t>RR&gt;1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F5C30D0-0FFF-65AA-D66A-60719E6C44F5}"/>
                </a:ext>
              </a:extLst>
            </p:cNvPr>
            <p:cNvSpPr txBox="1"/>
            <p:nvPr/>
          </p:nvSpPr>
          <p:spPr>
            <a:xfrm>
              <a:off x="25395849" y="10450355"/>
              <a:ext cx="1576864" cy="656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76" b="1" u="sng" dirty="0">
                  <a:cs typeface="Times New Roman" panose="02020603050405020304" pitchFamily="18" charset="0"/>
                </a:rPr>
                <a:t>RR=1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F6E2F4C-2036-916C-8B88-359F85FC3628}"/>
                </a:ext>
              </a:extLst>
            </p:cNvPr>
            <p:cNvSpPr txBox="1"/>
            <p:nvPr/>
          </p:nvSpPr>
          <p:spPr>
            <a:xfrm>
              <a:off x="20221740" y="11606154"/>
              <a:ext cx="4094467" cy="7558614"/>
            </a:xfrm>
            <a:custGeom>
              <a:avLst/>
              <a:gdLst>
                <a:gd name="connsiteX0" fmla="*/ 0 w 6300566"/>
                <a:gd name="connsiteY0" fmla="*/ 0 h 6386364"/>
                <a:gd name="connsiteX1" fmla="*/ 6300566 w 6300566"/>
                <a:gd name="connsiteY1" fmla="*/ 0 h 6386364"/>
                <a:gd name="connsiteX2" fmla="*/ 6300566 w 6300566"/>
                <a:gd name="connsiteY2" fmla="*/ 6386364 h 6386364"/>
                <a:gd name="connsiteX3" fmla="*/ 0 w 6300566"/>
                <a:gd name="connsiteY3" fmla="*/ 6386364 h 6386364"/>
                <a:gd name="connsiteX4" fmla="*/ 0 w 6300566"/>
                <a:gd name="connsiteY4" fmla="*/ 0 h 6386364"/>
                <a:gd name="connsiteX0" fmla="*/ 0 w 6300566"/>
                <a:gd name="connsiteY0" fmla="*/ 0 h 6386364"/>
                <a:gd name="connsiteX1" fmla="*/ 6300566 w 6300566"/>
                <a:gd name="connsiteY1" fmla="*/ 0 h 6386364"/>
                <a:gd name="connsiteX2" fmla="*/ 4094475 w 6300566"/>
                <a:gd name="connsiteY2" fmla="*/ 3563315 h 6386364"/>
                <a:gd name="connsiteX3" fmla="*/ 6300566 w 6300566"/>
                <a:gd name="connsiteY3" fmla="*/ 6386364 h 6386364"/>
                <a:gd name="connsiteX4" fmla="*/ 0 w 6300566"/>
                <a:gd name="connsiteY4" fmla="*/ 6386364 h 6386364"/>
                <a:gd name="connsiteX5" fmla="*/ 0 w 6300566"/>
                <a:gd name="connsiteY5" fmla="*/ 0 h 6386364"/>
                <a:gd name="connsiteX0" fmla="*/ 0 w 6300566"/>
                <a:gd name="connsiteY0" fmla="*/ 0 h 6386364"/>
                <a:gd name="connsiteX1" fmla="*/ 6300566 w 6300566"/>
                <a:gd name="connsiteY1" fmla="*/ 0 h 6386364"/>
                <a:gd name="connsiteX2" fmla="*/ 4094475 w 6300566"/>
                <a:gd name="connsiteY2" fmla="*/ 3563315 h 6386364"/>
                <a:gd name="connsiteX3" fmla="*/ 5030140 w 6300566"/>
                <a:gd name="connsiteY3" fmla="*/ 6030068 h 6386364"/>
                <a:gd name="connsiteX4" fmla="*/ 6300566 w 6300566"/>
                <a:gd name="connsiteY4" fmla="*/ 6386364 h 6386364"/>
                <a:gd name="connsiteX5" fmla="*/ 0 w 6300566"/>
                <a:gd name="connsiteY5" fmla="*/ 6386364 h 6386364"/>
                <a:gd name="connsiteX6" fmla="*/ 0 w 6300566"/>
                <a:gd name="connsiteY6" fmla="*/ 0 h 6386364"/>
                <a:gd name="connsiteX0" fmla="*/ 0 w 6563780"/>
                <a:gd name="connsiteY0" fmla="*/ 0 h 6386364"/>
                <a:gd name="connsiteX1" fmla="*/ 6300566 w 6563780"/>
                <a:gd name="connsiteY1" fmla="*/ 0 h 6386364"/>
                <a:gd name="connsiteX2" fmla="*/ 5030140 w 6563780"/>
                <a:gd name="connsiteY2" fmla="*/ 1054031 h 6386364"/>
                <a:gd name="connsiteX3" fmla="*/ 4094475 w 6563780"/>
                <a:gd name="connsiteY3" fmla="*/ 3563315 h 6386364"/>
                <a:gd name="connsiteX4" fmla="*/ 5030140 w 6563780"/>
                <a:gd name="connsiteY4" fmla="*/ 6030068 h 6386364"/>
                <a:gd name="connsiteX5" fmla="*/ 6300566 w 6563780"/>
                <a:gd name="connsiteY5" fmla="*/ 6386364 h 6386364"/>
                <a:gd name="connsiteX6" fmla="*/ 0 w 6563780"/>
                <a:gd name="connsiteY6" fmla="*/ 6386364 h 6386364"/>
                <a:gd name="connsiteX7" fmla="*/ 0 w 6563780"/>
                <a:gd name="connsiteY7" fmla="*/ 0 h 6386364"/>
                <a:gd name="connsiteX0" fmla="*/ 0 w 6300566"/>
                <a:gd name="connsiteY0" fmla="*/ 0 h 6386364"/>
                <a:gd name="connsiteX1" fmla="*/ 5322371 w 6300566"/>
                <a:gd name="connsiteY1" fmla="*/ 0 h 6386364"/>
                <a:gd name="connsiteX2" fmla="*/ 5030140 w 6300566"/>
                <a:gd name="connsiteY2" fmla="*/ 1054031 h 6386364"/>
                <a:gd name="connsiteX3" fmla="*/ 4094475 w 6300566"/>
                <a:gd name="connsiteY3" fmla="*/ 3563315 h 6386364"/>
                <a:gd name="connsiteX4" fmla="*/ 5030140 w 6300566"/>
                <a:gd name="connsiteY4" fmla="*/ 6030068 h 6386364"/>
                <a:gd name="connsiteX5" fmla="*/ 6300566 w 6300566"/>
                <a:gd name="connsiteY5" fmla="*/ 6386364 h 6386364"/>
                <a:gd name="connsiteX6" fmla="*/ 0 w 6300566"/>
                <a:gd name="connsiteY6" fmla="*/ 6386364 h 6386364"/>
                <a:gd name="connsiteX7" fmla="*/ 0 w 6300566"/>
                <a:gd name="connsiteY7" fmla="*/ 0 h 6386364"/>
                <a:gd name="connsiteX0" fmla="*/ 0 w 5745061"/>
                <a:gd name="connsiteY0" fmla="*/ 0 h 6556485"/>
                <a:gd name="connsiteX1" fmla="*/ 5322371 w 5745061"/>
                <a:gd name="connsiteY1" fmla="*/ 0 h 6556485"/>
                <a:gd name="connsiteX2" fmla="*/ 5030140 w 5745061"/>
                <a:gd name="connsiteY2" fmla="*/ 1054031 h 6556485"/>
                <a:gd name="connsiteX3" fmla="*/ 4094475 w 5745061"/>
                <a:gd name="connsiteY3" fmla="*/ 3563315 h 6556485"/>
                <a:gd name="connsiteX4" fmla="*/ 5030140 w 5745061"/>
                <a:gd name="connsiteY4" fmla="*/ 6030068 h 6556485"/>
                <a:gd name="connsiteX5" fmla="*/ 5598817 w 5745061"/>
                <a:gd name="connsiteY5" fmla="*/ 6556485 h 6556485"/>
                <a:gd name="connsiteX6" fmla="*/ 0 w 5745061"/>
                <a:gd name="connsiteY6" fmla="*/ 6386364 h 6556485"/>
                <a:gd name="connsiteX7" fmla="*/ 0 w 5745061"/>
                <a:gd name="connsiteY7" fmla="*/ 0 h 6556485"/>
                <a:gd name="connsiteX0" fmla="*/ 0 w 5745061"/>
                <a:gd name="connsiteY0" fmla="*/ 0 h 6556485"/>
                <a:gd name="connsiteX1" fmla="*/ 5322371 w 5745061"/>
                <a:gd name="connsiteY1" fmla="*/ 0 h 6556485"/>
                <a:gd name="connsiteX2" fmla="*/ 5030140 w 5745061"/>
                <a:gd name="connsiteY2" fmla="*/ 1054031 h 6556485"/>
                <a:gd name="connsiteX3" fmla="*/ 4094475 w 5745061"/>
                <a:gd name="connsiteY3" fmla="*/ 3563315 h 6556485"/>
                <a:gd name="connsiteX4" fmla="*/ 5030140 w 5745061"/>
                <a:gd name="connsiteY4" fmla="*/ 6030068 h 6556485"/>
                <a:gd name="connsiteX5" fmla="*/ 5598817 w 5745061"/>
                <a:gd name="connsiteY5" fmla="*/ 6556485 h 6556485"/>
                <a:gd name="connsiteX6" fmla="*/ 0 w 5745061"/>
                <a:gd name="connsiteY6" fmla="*/ 6386364 h 6556485"/>
                <a:gd name="connsiteX7" fmla="*/ 0 w 5745061"/>
                <a:gd name="connsiteY7" fmla="*/ 0 h 6556485"/>
                <a:gd name="connsiteX0" fmla="*/ 212651 w 5957712"/>
                <a:gd name="connsiteY0" fmla="*/ 0 h 6556485"/>
                <a:gd name="connsiteX1" fmla="*/ 5535022 w 5957712"/>
                <a:gd name="connsiteY1" fmla="*/ 0 h 6556485"/>
                <a:gd name="connsiteX2" fmla="*/ 5242791 w 5957712"/>
                <a:gd name="connsiteY2" fmla="*/ 1054031 h 6556485"/>
                <a:gd name="connsiteX3" fmla="*/ 4307126 w 5957712"/>
                <a:gd name="connsiteY3" fmla="*/ 3563315 h 6556485"/>
                <a:gd name="connsiteX4" fmla="*/ 5242791 w 5957712"/>
                <a:gd name="connsiteY4" fmla="*/ 6030068 h 6556485"/>
                <a:gd name="connsiteX5" fmla="*/ 5811468 w 5957712"/>
                <a:gd name="connsiteY5" fmla="*/ 6556485 h 6556485"/>
                <a:gd name="connsiteX6" fmla="*/ 0 w 5957712"/>
                <a:gd name="connsiteY6" fmla="*/ 4451239 h 6556485"/>
                <a:gd name="connsiteX7" fmla="*/ 212651 w 5957712"/>
                <a:gd name="connsiteY7" fmla="*/ 0 h 6556485"/>
                <a:gd name="connsiteX0" fmla="*/ 212651 w 5957712"/>
                <a:gd name="connsiteY0" fmla="*/ 0 h 6855362"/>
                <a:gd name="connsiteX1" fmla="*/ 5535022 w 5957712"/>
                <a:gd name="connsiteY1" fmla="*/ 0 h 6855362"/>
                <a:gd name="connsiteX2" fmla="*/ 5242791 w 5957712"/>
                <a:gd name="connsiteY2" fmla="*/ 1054031 h 6855362"/>
                <a:gd name="connsiteX3" fmla="*/ 4307126 w 5957712"/>
                <a:gd name="connsiteY3" fmla="*/ 3563315 h 6855362"/>
                <a:gd name="connsiteX4" fmla="*/ 5242791 w 5957712"/>
                <a:gd name="connsiteY4" fmla="*/ 6030068 h 6855362"/>
                <a:gd name="connsiteX5" fmla="*/ 5811468 w 5957712"/>
                <a:gd name="connsiteY5" fmla="*/ 6556485 h 6855362"/>
                <a:gd name="connsiteX6" fmla="*/ 0 w 5957712"/>
                <a:gd name="connsiteY6" fmla="*/ 4451239 h 6855362"/>
                <a:gd name="connsiteX7" fmla="*/ 212651 w 5957712"/>
                <a:gd name="connsiteY7" fmla="*/ 0 h 6855362"/>
                <a:gd name="connsiteX0" fmla="*/ 0 w 6000243"/>
                <a:gd name="connsiteY0" fmla="*/ 2190307 h 6855362"/>
                <a:gd name="connsiteX1" fmla="*/ 5577553 w 6000243"/>
                <a:gd name="connsiteY1" fmla="*/ 0 h 6855362"/>
                <a:gd name="connsiteX2" fmla="*/ 5285322 w 6000243"/>
                <a:gd name="connsiteY2" fmla="*/ 1054031 h 6855362"/>
                <a:gd name="connsiteX3" fmla="*/ 4349657 w 6000243"/>
                <a:gd name="connsiteY3" fmla="*/ 3563315 h 6855362"/>
                <a:gd name="connsiteX4" fmla="*/ 5285322 w 6000243"/>
                <a:gd name="connsiteY4" fmla="*/ 6030068 h 6855362"/>
                <a:gd name="connsiteX5" fmla="*/ 5853999 w 6000243"/>
                <a:gd name="connsiteY5" fmla="*/ 6556485 h 6855362"/>
                <a:gd name="connsiteX6" fmla="*/ 42531 w 6000243"/>
                <a:gd name="connsiteY6" fmla="*/ 4451239 h 6855362"/>
                <a:gd name="connsiteX7" fmla="*/ 0 w 6000243"/>
                <a:gd name="connsiteY7" fmla="*/ 2190307 h 6855362"/>
                <a:gd name="connsiteX0" fmla="*/ 0 w 6000243"/>
                <a:gd name="connsiteY0" fmla="*/ 2190307 h 6855362"/>
                <a:gd name="connsiteX1" fmla="*/ 5577553 w 6000243"/>
                <a:gd name="connsiteY1" fmla="*/ 0 h 6855362"/>
                <a:gd name="connsiteX2" fmla="*/ 5285322 w 6000243"/>
                <a:gd name="connsiteY2" fmla="*/ 1054031 h 6855362"/>
                <a:gd name="connsiteX3" fmla="*/ 4349657 w 6000243"/>
                <a:gd name="connsiteY3" fmla="*/ 3563315 h 6855362"/>
                <a:gd name="connsiteX4" fmla="*/ 5285322 w 6000243"/>
                <a:gd name="connsiteY4" fmla="*/ 6030068 h 6855362"/>
                <a:gd name="connsiteX5" fmla="*/ 5853999 w 6000243"/>
                <a:gd name="connsiteY5" fmla="*/ 6556485 h 6855362"/>
                <a:gd name="connsiteX6" fmla="*/ 42531 w 6000243"/>
                <a:gd name="connsiteY6" fmla="*/ 4451239 h 6855362"/>
                <a:gd name="connsiteX7" fmla="*/ 0 w 6000243"/>
                <a:gd name="connsiteY7" fmla="*/ 2190307 h 6855362"/>
                <a:gd name="connsiteX0" fmla="*/ 0 w 6000243"/>
                <a:gd name="connsiteY0" fmla="*/ 2589784 h 7254839"/>
                <a:gd name="connsiteX1" fmla="*/ 2584654 w 6000243"/>
                <a:gd name="connsiteY1" fmla="*/ 135070 h 7254839"/>
                <a:gd name="connsiteX2" fmla="*/ 5577553 w 6000243"/>
                <a:gd name="connsiteY2" fmla="*/ 399477 h 7254839"/>
                <a:gd name="connsiteX3" fmla="*/ 5285322 w 6000243"/>
                <a:gd name="connsiteY3" fmla="*/ 1453508 h 7254839"/>
                <a:gd name="connsiteX4" fmla="*/ 4349657 w 6000243"/>
                <a:gd name="connsiteY4" fmla="*/ 3962792 h 7254839"/>
                <a:gd name="connsiteX5" fmla="*/ 5285322 w 6000243"/>
                <a:gd name="connsiteY5" fmla="*/ 6429545 h 7254839"/>
                <a:gd name="connsiteX6" fmla="*/ 5853999 w 6000243"/>
                <a:gd name="connsiteY6" fmla="*/ 6955962 h 7254839"/>
                <a:gd name="connsiteX7" fmla="*/ 42531 w 6000243"/>
                <a:gd name="connsiteY7" fmla="*/ 4850716 h 7254839"/>
                <a:gd name="connsiteX8" fmla="*/ 0 w 6000243"/>
                <a:gd name="connsiteY8" fmla="*/ 2589784 h 7254839"/>
                <a:gd name="connsiteX0" fmla="*/ 0 w 6000243"/>
                <a:gd name="connsiteY0" fmla="*/ 2589784 h 7469954"/>
                <a:gd name="connsiteX1" fmla="*/ 2584654 w 6000243"/>
                <a:gd name="connsiteY1" fmla="*/ 135070 h 7469954"/>
                <a:gd name="connsiteX2" fmla="*/ 5577553 w 6000243"/>
                <a:gd name="connsiteY2" fmla="*/ 399477 h 7469954"/>
                <a:gd name="connsiteX3" fmla="*/ 5285322 w 6000243"/>
                <a:gd name="connsiteY3" fmla="*/ 1453508 h 7469954"/>
                <a:gd name="connsiteX4" fmla="*/ 4349657 w 6000243"/>
                <a:gd name="connsiteY4" fmla="*/ 3962792 h 7469954"/>
                <a:gd name="connsiteX5" fmla="*/ 5285322 w 6000243"/>
                <a:gd name="connsiteY5" fmla="*/ 6429545 h 7469954"/>
                <a:gd name="connsiteX6" fmla="*/ 5853999 w 6000243"/>
                <a:gd name="connsiteY6" fmla="*/ 6955962 h 7469954"/>
                <a:gd name="connsiteX7" fmla="*/ 2797305 w 6000243"/>
                <a:gd name="connsiteY7" fmla="*/ 7365211 h 7469954"/>
                <a:gd name="connsiteX8" fmla="*/ 42531 w 6000243"/>
                <a:gd name="connsiteY8" fmla="*/ 4850716 h 7469954"/>
                <a:gd name="connsiteX9" fmla="*/ 0 w 6000243"/>
                <a:gd name="connsiteY9" fmla="*/ 2589784 h 746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243" h="7469954">
                  <a:moveTo>
                    <a:pt x="0" y="2589784"/>
                  </a:moveTo>
                  <a:cubicBezTo>
                    <a:pt x="554822" y="1867638"/>
                    <a:pt x="1655062" y="500121"/>
                    <a:pt x="2584654" y="135070"/>
                  </a:cubicBezTo>
                  <a:cubicBezTo>
                    <a:pt x="3514246" y="-229981"/>
                    <a:pt x="5258577" y="243533"/>
                    <a:pt x="5577553" y="399477"/>
                  </a:cubicBezTo>
                  <a:cubicBezTo>
                    <a:pt x="6515147" y="624767"/>
                    <a:pt x="5653004" y="859622"/>
                    <a:pt x="5285322" y="1453508"/>
                  </a:cubicBezTo>
                  <a:cubicBezTo>
                    <a:pt x="4917640" y="2047394"/>
                    <a:pt x="4448894" y="3183071"/>
                    <a:pt x="4349657" y="3962792"/>
                  </a:cubicBezTo>
                  <a:cubicBezTo>
                    <a:pt x="4810401" y="4529862"/>
                    <a:pt x="4824578" y="5862475"/>
                    <a:pt x="5285322" y="6429545"/>
                  </a:cubicBezTo>
                  <a:lnTo>
                    <a:pt x="5853999" y="6955962"/>
                  </a:lnTo>
                  <a:cubicBezTo>
                    <a:pt x="5566920" y="7083553"/>
                    <a:pt x="3765883" y="7716085"/>
                    <a:pt x="2797305" y="7365211"/>
                  </a:cubicBezTo>
                  <a:cubicBezTo>
                    <a:pt x="1828727" y="7014337"/>
                    <a:pt x="636339" y="5618267"/>
                    <a:pt x="42531" y="4850716"/>
                  </a:cubicBezTo>
                  <a:lnTo>
                    <a:pt x="0" y="2589784"/>
                  </a:lnTo>
                  <a:close/>
                </a:path>
              </a:pathLst>
            </a:custGeom>
            <a:noFill/>
          </p:spPr>
          <p:txBody>
            <a:bodyPr wrap="square">
              <a:spAutoFit/>
            </a:bodyPr>
            <a:lstStyle/>
            <a:p>
              <a:pPr marL="0" lvl="5"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    Brain Lesion Removal 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marL="0" lvl="5"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    (61510, 61518)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marL="0" lvl="3"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Breast Reconstruction/Mastectomy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marL="0" lvl="3"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(19303, 19357, 19364)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marL="0" lvl="3"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Lung Lobectomy 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marL="0" lvl="3"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(32480, 32666)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marL="0" lvl="2"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Hepatectomy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marL="0" lvl="2"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(47120, 47122, 47130)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marL="0" lvl="1"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Pancreatectomy</a:t>
              </a:r>
              <a:r>
                <a:rPr lang="en-US" sz="1050" dirty="0">
                  <a:cs typeface="Times New Roman" panose="02020603050405020304" pitchFamily="18" charset="0"/>
                </a:rPr>
                <a:t> </a:t>
              </a:r>
            </a:p>
            <a:p>
              <a:pPr marL="0" lvl="1"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(48140, 48150, 48153)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marL="0" lvl="1"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Colostomy/Colectomy/Proctectomy 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marL="0" lvl="1"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(44145, 44188, 44204, 44205, 44207,</a:t>
              </a:r>
            </a:p>
            <a:p>
              <a:pPr marL="0" lvl="1"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 44208, 45395)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marL="0" lvl="2"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Cystoscopy/Cystectomy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marL="0" lvl="2"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(50548, 51590, 51595, 51596, 52234,</a:t>
              </a:r>
            </a:p>
            <a:p>
              <a:pPr marL="0" lvl="2"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 52235, 52240)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marL="0" lvl="4"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Prostatectomy</a:t>
              </a:r>
              <a:r>
                <a:rPr lang="en-US" sz="1050" dirty="0">
                  <a:cs typeface="Times New Roman" panose="02020603050405020304" pitchFamily="18" charset="0"/>
                </a:rPr>
                <a:t> </a:t>
              </a:r>
            </a:p>
            <a:p>
              <a:pPr marL="0" lvl="4"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(52601, 55840, 55845, 55866)</a:t>
              </a:r>
            </a:p>
            <a:p>
              <a:pPr marL="0" lvl="5"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Miscellaneous</a:t>
              </a:r>
              <a:r>
                <a:rPr lang="en-US" sz="1050" b="1" i="1" dirty="0">
                  <a:cs typeface="Times New Roman" panose="02020603050405020304" pitchFamily="18" charset="0"/>
                </a:rPr>
                <a:t>: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marL="0" lvl="5"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Laparoscopic Nephroureterectomy (50548)</a:t>
              </a:r>
              <a:endParaRPr lang="en-US" sz="1050" dirty="0"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9A5A6C4-73F6-DF9E-3F27-26C848624F00}"/>
                </a:ext>
              </a:extLst>
            </p:cNvPr>
            <p:cNvSpPr txBox="1"/>
            <p:nvPr/>
          </p:nvSpPr>
          <p:spPr>
            <a:xfrm>
              <a:off x="28311522" y="11606153"/>
              <a:ext cx="3977986" cy="8156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Oral Lesion Excision/</a:t>
              </a:r>
            </a:p>
            <a:p>
              <a:pPr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Uvulectomy </a:t>
              </a:r>
            </a:p>
            <a:p>
              <a:pPr marL="0" lvl="2"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(42104, 42140)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Endocrine Tumor Removal: </a:t>
              </a:r>
            </a:p>
            <a:p>
              <a:pPr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Thyroid, Adrenal, Pituitary 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(60240, 60271, 60540, 60650, 61548)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Breast Lesion Excision/Catheter Placement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(19125, 19296)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Nephrectomy/Nephroureterectomy</a:t>
              </a:r>
              <a:r>
                <a:rPr lang="en-US" sz="1050" dirty="0">
                  <a:cs typeface="Times New Roman" panose="02020603050405020304" pitchFamily="18" charset="0"/>
                </a:rPr>
                <a:t> </a:t>
              </a:r>
            </a:p>
            <a:p>
              <a:pPr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(50230, 50545)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Bone Tumor Resection/ Amputation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(23184, 24077, 27592)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Miscellaneous: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Pedicle Skin Flap (15650)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Penis Amputation (54125)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Unlisted Intestinal Laparoscopy (44238)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Omental Flap (49904)</a:t>
              </a:r>
            </a:p>
            <a:p>
              <a:pPr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Lymphangiotomy (38308)</a:t>
              </a:r>
              <a:endParaRPr lang="en-US" sz="1050" dirty="0"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B972BA3-CA65-4E36-AA49-72528BE18042}"/>
                </a:ext>
              </a:extLst>
            </p:cNvPr>
            <p:cNvSpPr txBox="1"/>
            <p:nvPr/>
          </p:nvSpPr>
          <p:spPr>
            <a:xfrm>
              <a:off x="25213130" y="11606153"/>
              <a:ext cx="2263140" cy="2192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86"/>
                </a:spcAft>
              </a:pPr>
              <a:r>
                <a:rPr lang="en-US" sz="105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Diaphragm Imbrication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algn="ctr">
                <a:spcAft>
                  <a:spcPts val="486"/>
                </a:spcAft>
              </a:pPr>
              <a:r>
                <a:rPr lang="en-US" sz="1050" i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(39545)</a:t>
              </a:r>
              <a:endParaRPr lang="en-US" sz="1050" dirty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  <a:p>
              <a:pPr algn="ctr">
                <a:spcAft>
                  <a:spcPts val="486"/>
                </a:spcAft>
              </a:pPr>
              <a:r>
                <a:rPr lang="en-US" sz="105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Omentectomy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pPr algn="ctr">
                <a:spcAft>
                  <a:spcPts val="486"/>
                </a:spcAft>
              </a:pPr>
              <a:r>
                <a:rPr lang="en-US" sz="1050" i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(49255)</a:t>
              </a:r>
              <a:endParaRPr lang="en-US" sz="1050" dirty="0">
                <a:cs typeface="Times New Roman" panose="02020603050405020304" pitchFamily="18" charset="0"/>
              </a:endParaRPr>
            </a:p>
            <a:p>
              <a:endParaRPr lang="en-US" sz="105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2EB0CD1-9752-B18F-6FB2-DF51782F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20574000" y="14673411"/>
            <a:ext cx="8048520" cy="5730646"/>
            <a:chOff x="20096479" y="19723578"/>
            <a:chExt cx="12193030" cy="9029185"/>
          </a:xfrm>
        </p:grpSpPr>
        <p:sp>
          <p:nvSpPr>
            <p:cNvPr id="55" name="Rectangle: Rounded Corners 82">
              <a:extLst>
                <a:ext uri="{FF2B5EF4-FFF2-40B4-BE49-F238E27FC236}">
                  <a16:creationId xmlns:a16="http://schemas.microsoft.com/office/drawing/2014/main" id="{0F10C7BA-CD69-9C1E-519B-713F25EE36B0}"/>
                </a:ext>
              </a:extLst>
            </p:cNvPr>
            <p:cNvSpPr/>
            <p:nvPr/>
          </p:nvSpPr>
          <p:spPr>
            <a:xfrm>
              <a:off x="20096479" y="20552414"/>
              <a:ext cx="7740839" cy="819084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 dirty="0"/>
            </a:p>
          </p:txBody>
        </p:sp>
        <p:sp>
          <p:nvSpPr>
            <p:cNvPr id="56" name="Rectangle: Rounded Corners 83">
              <a:extLst>
                <a:ext uri="{FF2B5EF4-FFF2-40B4-BE49-F238E27FC236}">
                  <a16:creationId xmlns:a16="http://schemas.microsoft.com/office/drawing/2014/main" id="{D7EEE234-E47E-C400-E71D-5F3795067487}"/>
                </a:ext>
              </a:extLst>
            </p:cNvPr>
            <p:cNvSpPr/>
            <p:nvPr/>
          </p:nvSpPr>
          <p:spPr>
            <a:xfrm>
              <a:off x="24548670" y="20554359"/>
              <a:ext cx="7740839" cy="819084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 dirty="0"/>
            </a:p>
          </p:txBody>
        </p:sp>
        <p:sp>
          <p:nvSpPr>
            <p:cNvPr id="57" name="Freeform: Shape 84">
              <a:extLst>
                <a:ext uri="{FF2B5EF4-FFF2-40B4-BE49-F238E27FC236}">
                  <a16:creationId xmlns:a16="http://schemas.microsoft.com/office/drawing/2014/main" id="{E3FD88B2-ADC1-D53D-3DEB-AE7AB4D262E2}"/>
                </a:ext>
              </a:extLst>
            </p:cNvPr>
            <p:cNvSpPr/>
            <p:nvPr/>
          </p:nvSpPr>
          <p:spPr>
            <a:xfrm>
              <a:off x="24426283" y="20563864"/>
              <a:ext cx="3891363" cy="8188899"/>
            </a:xfrm>
            <a:custGeom>
              <a:avLst/>
              <a:gdLst>
                <a:gd name="connsiteX0" fmla="*/ 1290166 w 3288648"/>
                <a:gd name="connsiteY0" fmla="*/ 0 h 8188899"/>
                <a:gd name="connsiteX1" fmla="*/ 2037000 w 3288648"/>
                <a:gd name="connsiteY1" fmla="*/ 0 h 8188899"/>
                <a:gd name="connsiteX2" fmla="*/ 2130394 w 3288648"/>
                <a:gd name="connsiteY2" fmla="*/ 4716 h 8188899"/>
                <a:gd name="connsiteX3" fmla="*/ 3288648 w 3288648"/>
                <a:gd name="connsiteY3" fmla="*/ 1288221 h 8188899"/>
                <a:gd name="connsiteX4" fmla="*/ 3288648 w 3288648"/>
                <a:gd name="connsiteY4" fmla="*/ 6898733 h 8188899"/>
                <a:gd name="connsiteX5" fmla="*/ 1998482 w 3288648"/>
                <a:gd name="connsiteY5" fmla="*/ 8188899 h 8188899"/>
                <a:gd name="connsiteX6" fmla="*/ 1251666 w 3288648"/>
                <a:gd name="connsiteY6" fmla="*/ 8188899 h 8188899"/>
                <a:gd name="connsiteX7" fmla="*/ 1158254 w 3288648"/>
                <a:gd name="connsiteY7" fmla="*/ 8184183 h 8188899"/>
                <a:gd name="connsiteX8" fmla="*/ 0 w 3288648"/>
                <a:gd name="connsiteY8" fmla="*/ 6900679 h 8188899"/>
                <a:gd name="connsiteX9" fmla="*/ 0 w 3288648"/>
                <a:gd name="connsiteY9" fmla="*/ 1290166 h 8188899"/>
                <a:gd name="connsiteX10" fmla="*/ 1290166 w 3288648"/>
                <a:gd name="connsiteY10" fmla="*/ 0 h 818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88648" h="8188899">
                  <a:moveTo>
                    <a:pt x="1290166" y="0"/>
                  </a:moveTo>
                  <a:lnTo>
                    <a:pt x="2037000" y="0"/>
                  </a:lnTo>
                  <a:lnTo>
                    <a:pt x="2130394" y="4716"/>
                  </a:lnTo>
                  <a:cubicBezTo>
                    <a:pt x="2780968" y="70786"/>
                    <a:pt x="3288648" y="620216"/>
                    <a:pt x="3288648" y="1288221"/>
                  </a:cubicBezTo>
                  <a:lnTo>
                    <a:pt x="3288648" y="6898733"/>
                  </a:lnTo>
                  <a:cubicBezTo>
                    <a:pt x="3288648" y="7611271"/>
                    <a:pt x="2711020" y="8188899"/>
                    <a:pt x="1998482" y="8188899"/>
                  </a:cubicBezTo>
                  <a:lnTo>
                    <a:pt x="1251666" y="8188899"/>
                  </a:lnTo>
                  <a:lnTo>
                    <a:pt x="1158254" y="8184183"/>
                  </a:lnTo>
                  <a:cubicBezTo>
                    <a:pt x="507680" y="8118113"/>
                    <a:pt x="0" y="7568683"/>
                    <a:pt x="0" y="6900679"/>
                  </a:cubicBezTo>
                  <a:lnTo>
                    <a:pt x="0" y="1290166"/>
                  </a:lnTo>
                  <a:cubicBezTo>
                    <a:pt x="0" y="577627"/>
                    <a:pt x="577628" y="0"/>
                    <a:pt x="1290166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901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1C59C6A-BC4F-8398-723C-CDADF410122E}"/>
                </a:ext>
              </a:extLst>
            </p:cNvPr>
            <p:cNvSpPr txBox="1"/>
            <p:nvPr/>
          </p:nvSpPr>
          <p:spPr>
            <a:xfrm>
              <a:off x="21451134" y="19723578"/>
              <a:ext cx="1692228" cy="652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76" b="1" u="sng" dirty="0">
                  <a:cs typeface="Times New Roman" panose="02020603050405020304" pitchFamily="18" charset="0"/>
                </a:rPr>
                <a:t>RR&lt;1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094AA7A-4C63-9B37-DBAD-2D34405CEBF0}"/>
                </a:ext>
              </a:extLst>
            </p:cNvPr>
            <p:cNvSpPr txBox="1"/>
            <p:nvPr/>
          </p:nvSpPr>
          <p:spPr>
            <a:xfrm>
              <a:off x="29212901" y="19723578"/>
              <a:ext cx="1692228" cy="652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76" b="1" u="sng" dirty="0">
                  <a:cs typeface="Times New Roman" panose="02020603050405020304" pitchFamily="18" charset="0"/>
                </a:rPr>
                <a:t>RR&gt;1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5EF1AAE-3DAD-8982-BA6C-5286B7777858}"/>
                </a:ext>
              </a:extLst>
            </p:cNvPr>
            <p:cNvSpPr txBox="1"/>
            <p:nvPr/>
          </p:nvSpPr>
          <p:spPr>
            <a:xfrm>
              <a:off x="25543703" y="19723578"/>
              <a:ext cx="1692228" cy="652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76" b="1" u="sng" dirty="0">
                  <a:cs typeface="Times New Roman" panose="02020603050405020304" pitchFamily="18" charset="0"/>
                </a:rPr>
                <a:t>RR=1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03DA2A-393E-7131-CF72-0E0CE3999F6D}"/>
                </a:ext>
              </a:extLst>
            </p:cNvPr>
            <p:cNvSpPr txBox="1"/>
            <p:nvPr/>
          </p:nvSpPr>
          <p:spPr>
            <a:xfrm>
              <a:off x="20276520" y="20847035"/>
              <a:ext cx="4092103" cy="6223554"/>
            </a:xfrm>
            <a:custGeom>
              <a:avLst/>
              <a:gdLst>
                <a:gd name="connsiteX0" fmla="*/ 0 w 6300566"/>
                <a:gd name="connsiteY0" fmla="*/ 0 h 6386364"/>
                <a:gd name="connsiteX1" fmla="*/ 6300566 w 6300566"/>
                <a:gd name="connsiteY1" fmla="*/ 0 h 6386364"/>
                <a:gd name="connsiteX2" fmla="*/ 6300566 w 6300566"/>
                <a:gd name="connsiteY2" fmla="*/ 6386364 h 6386364"/>
                <a:gd name="connsiteX3" fmla="*/ 0 w 6300566"/>
                <a:gd name="connsiteY3" fmla="*/ 6386364 h 6386364"/>
                <a:gd name="connsiteX4" fmla="*/ 0 w 6300566"/>
                <a:gd name="connsiteY4" fmla="*/ 0 h 6386364"/>
                <a:gd name="connsiteX0" fmla="*/ 0 w 6300566"/>
                <a:gd name="connsiteY0" fmla="*/ 0 h 6386364"/>
                <a:gd name="connsiteX1" fmla="*/ 6300566 w 6300566"/>
                <a:gd name="connsiteY1" fmla="*/ 0 h 6386364"/>
                <a:gd name="connsiteX2" fmla="*/ 4094475 w 6300566"/>
                <a:gd name="connsiteY2" fmla="*/ 3563315 h 6386364"/>
                <a:gd name="connsiteX3" fmla="*/ 6300566 w 6300566"/>
                <a:gd name="connsiteY3" fmla="*/ 6386364 h 6386364"/>
                <a:gd name="connsiteX4" fmla="*/ 0 w 6300566"/>
                <a:gd name="connsiteY4" fmla="*/ 6386364 h 6386364"/>
                <a:gd name="connsiteX5" fmla="*/ 0 w 6300566"/>
                <a:gd name="connsiteY5" fmla="*/ 0 h 6386364"/>
                <a:gd name="connsiteX0" fmla="*/ 0 w 6300566"/>
                <a:gd name="connsiteY0" fmla="*/ 0 h 6386364"/>
                <a:gd name="connsiteX1" fmla="*/ 6300566 w 6300566"/>
                <a:gd name="connsiteY1" fmla="*/ 0 h 6386364"/>
                <a:gd name="connsiteX2" fmla="*/ 4094475 w 6300566"/>
                <a:gd name="connsiteY2" fmla="*/ 3563315 h 6386364"/>
                <a:gd name="connsiteX3" fmla="*/ 5030140 w 6300566"/>
                <a:gd name="connsiteY3" fmla="*/ 6030068 h 6386364"/>
                <a:gd name="connsiteX4" fmla="*/ 6300566 w 6300566"/>
                <a:gd name="connsiteY4" fmla="*/ 6386364 h 6386364"/>
                <a:gd name="connsiteX5" fmla="*/ 0 w 6300566"/>
                <a:gd name="connsiteY5" fmla="*/ 6386364 h 6386364"/>
                <a:gd name="connsiteX6" fmla="*/ 0 w 6300566"/>
                <a:gd name="connsiteY6" fmla="*/ 0 h 6386364"/>
                <a:gd name="connsiteX0" fmla="*/ 0 w 6563780"/>
                <a:gd name="connsiteY0" fmla="*/ 0 h 6386364"/>
                <a:gd name="connsiteX1" fmla="*/ 6300566 w 6563780"/>
                <a:gd name="connsiteY1" fmla="*/ 0 h 6386364"/>
                <a:gd name="connsiteX2" fmla="*/ 5030140 w 6563780"/>
                <a:gd name="connsiteY2" fmla="*/ 1054031 h 6386364"/>
                <a:gd name="connsiteX3" fmla="*/ 4094475 w 6563780"/>
                <a:gd name="connsiteY3" fmla="*/ 3563315 h 6386364"/>
                <a:gd name="connsiteX4" fmla="*/ 5030140 w 6563780"/>
                <a:gd name="connsiteY4" fmla="*/ 6030068 h 6386364"/>
                <a:gd name="connsiteX5" fmla="*/ 6300566 w 6563780"/>
                <a:gd name="connsiteY5" fmla="*/ 6386364 h 6386364"/>
                <a:gd name="connsiteX6" fmla="*/ 0 w 6563780"/>
                <a:gd name="connsiteY6" fmla="*/ 6386364 h 6386364"/>
                <a:gd name="connsiteX7" fmla="*/ 0 w 6563780"/>
                <a:gd name="connsiteY7" fmla="*/ 0 h 6386364"/>
                <a:gd name="connsiteX0" fmla="*/ 0 w 6300566"/>
                <a:gd name="connsiteY0" fmla="*/ 0 h 6386364"/>
                <a:gd name="connsiteX1" fmla="*/ 5322371 w 6300566"/>
                <a:gd name="connsiteY1" fmla="*/ 0 h 6386364"/>
                <a:gd name="connsiteX2" fmla="*/ 5030140 w 6300566"/>
                <a:gd name="connsiteY2" fmla="*/ 1054031 h 6386364"/>
                <a:gd name="connsiteX3" fmla="*/ 4094475 w 6300566"/>
                <a:gd name="connsiteY3" fmla="*/ 3563315 h 6386364"/>
                <a:gd name="connsiteX4" fmla="*/ 5030140 w 6300566"/>
                <a:gd name="connsiteY4" fmla="*/ 6030068 h 6386364"/>
                <a:gd name="connsiteX5" fmla="*/ 6300566 w 6300566"/>
                <a:gd name="connsiteY5" fmla="*/ 6386364 h 6386364"/>
                <a:gd name="connsiteX6" fmla="*/ 0 w 6300566"/>
                <a:gd name="connsiteY6" fmla="*/ 6386364 h 6386364"/>
                <a:gd name="connsiteX7" fmla="*/ 0 w 6300566"/>
                <a:gd name="connsiteY7" fmla="*/ 0 h 6386364"/>
                <a:gd name="connsiteX0" fmla="*/ 0 w 5745061"/>
                <a:gd name="connsiteY0" fmla="*/ 0 h 6556485"/>
                <a:gd name="connsiteX1" fmla="*/ 5322371 w 5745061"/>
                <a:gd name="connsiteY1" fmla="*/ 0 h 6556485"/>
                <a:gd name="connsiteX2" fmla="*/ 5030140 w 5745061"/>
                <a:gd name="connsiteY2" fmla="*/ 1054031 h 6556485"/>
                <a:gd name="connsiteX3" fmla="*/ 4094475 w 5745061"/>
                <a:gd name="connsiteY3" fmla="*/ 3563315 h 6556485"/>
                <a:gd name="connsiteX4" fmla="*/ 5030140 w 5745061"/>
                <a:gd name="connsiteY4" fmla="*/ 6030068 h 6556485"/>
                <a:gd name="connsiteX5" fmla="*/ 5598817 w 5745061"/>
                <a:gd name="connsiteY5" fmla="*/ 6556485 h 6556485"/>
                <a:gd name="connsiteX6" fmla="*/ 0 w 5745061"/>
                <a:gd name="connsiteY6" fmla="*/ 6386364 h 6556485"/>
                <a:gd name="connsiteX7" fmla="*/ 0 w 5745061"/>
                <a:gd name="connsiteY7" fmla="*/ 0 h 6556485"/>
                <a:gd name="connsiteX0" fmla="*/ 0 w 5745061"/>
                <a:gd name="connsiteY0" fmla="*/ 0 h 6556485"/>
                <a:gd name="connsiteX1" fmla="*/ 5322371 w 5745061"/>
                <a:gd name="connsiteY1" fmla="*/ 0 h 6556485"/>
                <a:gd name="connsiteX2" fmla="*/ 5030140 w 5745061"/>
                <a:gd name="connsiteY2" fmla="*/ 1054031 h 6556485"/>
                <a:gd name="connsiteX3" fmla="*/ 4094475 w 5745061"/>
                <a:gd name="connsiteY3" fmla="*/ 3563315 h 6556485"/>
                <a:gd name="connsiteX4" fmla="*/ 5030140 w 5745061"/>
                <a:gd name="connsiteY4" fmla="*/ 6030068 h 6556485"/>
                <a:gd name="connsiteX5" fmla="*/ 5598817 w 5745061"/>
                <a:gd name="connsiteY5" fmla="*/ 6556485 h 6556485"/>
                <a:gd name="connsiteX6" fmla="*/ 0 w 5745061"/>
                <a:gd name="connsiteY6" fmla="*/ 6386364 h 6556485"/>
                <a:gd name="connsiteX7" fmla="*/ 0 w 5745061"/>
                <a:gd name="connsiteY7" fmla="*/ 0 h 6556485"/>
                <a:gd name="connsiteX0" fmla="*/ 212651 w 5957712"/>
                <a:gd name="connsiteY0" fmla="*/ 0 h 6556485"/>
                <a:gd name="connsiteX1" fmla="*/ 5535022 w 5957712"/>
                <a:gd name="connsiteY1" fmla="*/ 0 h 6556485"/>
                <a:gd name="connsiteX2" fmla="*/ 5242791 w 5957712"/>
                <a:gd name="connsiteY2" fmla="*/ 1054031 h 6556485"/>
                <a:gd name="connsiteX3" fmla="*/ 4307126 w 5957712"/>
                <a:gd name="connsiteY3" fmla="*/ 3563315 h 6556485"/>
                <a:gd name="connsiteX4" fmla="*/ 5242791 w 5957712"/>
                <a:gd name="connsiteY4" fmla="*/ 6030068 h 6556485"/>
                <a:gd name="connsiteX5" fmla="*/ 5811468 w 5957712"/>
                <a:gd name="connsiteY5" fmla="*/ 6556485 h 6556485"/>
                <a:gd name="connsiteX6" fmla="*/ 0 w 5957712"/>
                <a:gd name="connsiteY6" fmla="*/ 4451239 h 6556485"/>
                <a:gd name="connsiteX7" fmla="*/ 212651 w 5957712"/>
                <a:gd name="connsiteY7" fmla="*/ 0 h 6556485"/>
                <a:gd name="connsiteX0" fmla="*/ 212651 w 5957712"/>
                <a:gd name="connsiteY0" fmla="*/ 0 h 6855362"/>
                <a:gd name="connsiteX1" fmla="*/ 5535022 w 5957712"/>
                <a:gd name="connsiteY1" fmla="*/ 0 h 6855362"/>
                <a:gd name="connsiteX2" fmla="*/ 5242791 w 5957712"/>
                <a:gd name="connsiteY2" fmla="*/ 1054031 h 6855362"/>
                <a:gd name="connsiteX3" fmla="*/ 4307126 w 5957712"/>
                <a:gd name="connsiteY3" fmla="*/ 3563315 h 6855362"/>
                <a:gd name="connsiteX4" fmla="*/ 5242791 w 5957712"/>
                <a:gd name="connsiteY4" fmla="*/ 6030068 h 6855362"/>
                <a:gd name="connsiteX5" fmla="*/ 5811468 w 5957712"/>
                <a:gd name="connsiteY5" fmla="*/ 6556485 h 6855362"/>
                <a:gd name="connsiteX6" fmla="*/ 0 w 5957712"/>
                <a:gd name="connsiteY6" fmla="*/ 4451239 h 6855362"/>
                <a:gd name="connsiteX7" fmla="*/ 212651 w 5957712"/>
                <a:gd name="connsiteY7" fmla="*/ 0 h 6855362"/>
                <a:gd name="connsiteX0" fmla="*/ 0 w 6000243"/>
                <a:gd name="connsiteY0" fmla="*/ 2190307 h 6855362"/>
                <a:gd name="connsiteX1" fmla="*/ 5577553 w 6000243"/>
                <a:gd name="connsiteY1" fmla="*/ 0 h 6855362"/>
                <a:gd name="connsiteX2" fmla="*/ 5285322 w 6000243"/>
                <a:gd name="connsiteY2" fmla="*/ 1054031 h 6855362"/>
                <a:gd name="connsiteX3" fmla="*/ 4349657 w 6000243"/>
                <a:gd name="connsiteY3" fmla="*/ 3563315 h 6855362"/>
                <a:gd name="connsiteX4" fmla="*/ 5285322 w 6000243"/>
                <a:gd name="connsiteY4" fmla="*/ 6030068 h 6855362"/>
                <a:gd name="connsiteX5" fmla="*/ 5853999 w 6000243"/>
                <a:gd name="connsiteY5" fmla="*/ 6556485 h 6855362"/>
                <a:gd name="connsiteX6" fmla="*/ 42531 w 6000243"/>
                <a:gd name="connsiteY6" fmla="*/ 4451239 h 6855362"/>
                <a:gd name="connsiteX7" fmla="*/ 0 w 6000243"/>
                <a:gd name="connsiteY7" fmla="*/ 2190307 h 6855362"/>
                <a:gd name="connsiteX0" fmla="*/ 0 w 6000243"/>
                <a:gd name="connsiteY0" fmla="*/ 2190307 h 6855362"/>
                <a:gd name="connsiteX1" fmla="*/ 5577553 w 6000243"/>
                <a:gd name="connsiteY1" fmla="*/ 0 h 6855362"/>
                <a:gd name="connsiteX2" fmla="*/ 5285322 w 6000243"/>
                <a:gd name="connsiteY2" fmla="*/ 1054031 h 6855362"/>
                <a:gd name="connsiteX3" fmla="*/ 4349657 w 6000243"/>
                <a:gd name="connsiteY3" fmla="*/ 3563315 h 6855362"/>
                <a:gd name="connsiteX4" fmla="*/ 5285322 w 6000243"/>
                <a:gd name="connsiteY4" fmla="*/ 6030068 h 6855362"/>
                <a:gd name="connsiteX5" fmla="*/ 5853999 w 6000243"/>
                <a:gd name="connsiteY5" fmla="*/ 6556485 h 6855362"/>
                <a:gd name="connsiteX6" fmla="*/ 42531 w 6000243"/>
                <a:gd name="connsiteY6" fmla="*/ 4451239 h 6855362"/>
                <a:gd name="connsiteX7" fmla="*/ 0 w 6000243"/>
                <a:gd name="connsiteY7" fmla="*/ 2190307 h 6855362"/>
                <a:gd name="connsiteX0" fmla="*/ 0 w 6000243"/>
                <a:gd name="connsiteY0" fmla="*/ 2589784 h 7254839"/>
                <a:gd name="connsiteX1" fmla="*/ 2584654 w 6000243"/>
                <a:gd name="connsiteY1" fmla="*/ 135070 h 7254839"/>
                <a:gd name="connsiteX2" fmla="*/ 5577553 w 6000243"/>
                <a:gd name="connsiteY2" fmla="*/ 399477 h 7254839"/>
                <a:gd name="connsiteX3" fmla="*/ 5285322 w 6000243"/>
                <a:gd name="connsiteY3" fmla="*/ 1453508 h 7254839"/>
                <a:gd name="connsiteX4" fmla="*/ 4349657 w 6000243"/>
                <a:gd name="connsiteY4" fmla="*/ 3962792 h 7254839"/>
                <a:gd name="connsiteX5" fmla="*/ 5285322 w 6000243"/>
                <a:gd name="connsiteY5" fmla="*/ 6429545 h 7254839"/>
                <a:gd name="connsiteX6" fmla="*/ 5853999 w 6000243"/>
                <a:gd name="connsiteY6" fmla="*/ 6955962 h 7254839"/>
                <a:gd name="connsiteX7" fmla="*/ 42531 w 6000243"/>
                <a:gd name="connsiteY7" fmla="*/ 4850716 h 7254839"/>
                <a:gd name="connsiteX8" fmla="*/ 0 w 6000243"/>
                <a:gd name="connsiteY8" fmla="*/ 2589784 h 7254839"/>
                <a:gd name="connsiteX0" fmla="*/ 0 w 6000243"/>
                <a:gd name="connsiteY0" fmla="*/ 2589784 h 7469954"/>
                <a:gd name="connsiteX1" fmla="*/ 2584654 w 6000243"/>
                <a:gd name="connsiteY1" fmla="*/ 135070 h 7469954"/>
                <a:gd name="connsiteX2" fmla="*/ 5577553 w 6000243"/>
                <a:gd name="connsiteY2" fmla="*/ 399477 h 7469954"/>
                <a:gd name="connsiteX3" fmla="*/ 5285322 w 6000243"/>
                <a:gd name="connsiteY3" fmla="*/ 1453508 h 7469954"/>
                <a:gd name="connsiteX4" fmla="*/ 4349657 w 6000243"/>
                <a:gd name="connsiteY4" fmla="*/ 3962792 h 7469954"/>
                <a:gd name="connsiteX5" fmla="*/ 5285322 w 6000243"/>
                <a:gd name="connsiteY5" fmla="*/ 6429545 h 7469954"/>
                <a:gd name="connsiteX6" fmla="*/ 5853999 w 6000243"/>
                <a:gd name="connsiteY6" fmla="*/ 6955962 h 7469954"/>
                <a:gd name="connsiteX7" fmla="*/ 2797305 w 6000243"/>
                <a:gd name="connsiteY7" fmla="*/ 7365211 h 7469954"/>
                <a:gd name="connsiteX8" fmla="*/ 42531 w 6000243"/>
                <a:gd name="connsiteY8" fmla="*/ 4850716 h 7469954"/>
                <a:gd name="connsiteX9" fmla="*/ 0 w 6000243"/>
                <a:gd name="connsiteY9" fmla="*/ 2589784 h 746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243" h="7469954">
                  <a:moveTo>
                    <a:pt x="0" y="2589784"/>
                  </a:moveTo>
                  <a:cubicBezTo>
                    <a:pt x="554822" y="1867638"/>
                    <a:pt x="1655062" y="500121"/>
                    <a:pt x="2584654" y="135070"/>
                  </a:cubicBezTo>
                  <a:cubicBezTo>
                    <a:pt x="3514246" y="-229981"/>
                    <a:pt x="5258577" y="243533"/>
                    <a:pt x="5577553" y="399477"/>
                  </a:cubicBezTo>
                  <a:cubicBezTo>
                    <a:pt x="6515147" y="624767"/>
                    <a:pt x="5653004" y="859622"/>
                    <a:pt x="5285322" y="1453508"/>
                  </a:cubicBezTo>
                  <a:cubicBezTo>
                    <a:pt x="4917640" y="2047394"/>
                    <a:pt x="4448894" y="3183071"/>
                    <a:pt x="4349657" y="3962792"/>
                  </a:cubicBezTo>
                  <a:cubicBezTo>
                    <a:pt x="4810401" y="4529862"/>
                    <a:pt x="4824578" y="5862475"/>
                    <a:pt x="5285322" y="6429545"/>
                  </a:cubicBezTo>
                  <a:lnTo>
                    <a:pt x="5853999" y="6955962"/>
                  </a:lnTo>
                  <a:cubicBezTo>
                    <a:pt x="5566920" y="7083553"/>
                    <a:pt x="3765883" y="7716085"/>
                    <a:pt x="2797305" y="7365211"/>
                  </a:cubicBezTo>
                  <a:cubicBezTo>
                    <a:pt x="1828727" y="7014337"/>
                    <a:pt x="636339" y="5618267"/>
                    <a:pt x="42531" y="4850716"/>
                  </a:cubicBezTo>
                  <a:lnTo>
                    <a:pt x="0" y="2589784"/>
                  </a:lnTo>
                  <a:close/>
                </a:path>
              </a:pathLst>
            </a:cu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Breast Reconstruction/Mastectomy</a:t>
              </a:r>
            </a:p>
            <a:p>
              <a:pPr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(19303, 19357, 19364)</a:t>
              </a:r>
            </a:p>
            <a:p>
              <a:pPr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Lung Lobectomy</a:t>
              </a:r>
            </a:p>
            <a:p>
              <a:pPr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(32480, 32666)</a:t>
              </a:r>
            </a:p>
            <a:p>
              <a:pPr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Pancreatectomy </a:t>
              </a:r>
            </a:p>
            <a:p>
              <a:pPr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(48140, 48150, 48153)</a:t>
              </a:r>
            </a:p>
            <a:p>
              <a:pPr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Colectomy</a:t>
              </a:r>
            </a:p>
            <a:p>
              <a:pPr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(44145, 44204, 44205, 44207, 44208)</a:t>
              </a:r>
            </a:p>
            <a:p>
              <a:pPr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Cystoscopy</a:t>
              </a:r>
            </a:p>
            <a:p>
              <a:pPr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(52234, 52235, 52240)</a:t>
              </a:r>
            </a:p>
            <a:p>
              <a:pPr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Prostatectomy</a:t>
              </a:r>
            </a:p>
            <a:p>
              <a:pPr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(52601, 55845, 55866)</a:t>
              </a:r>
            </a:p>
            <a:p>
              <a:pPr algn="ctr">
                <a:spcAft>
                  <a:spcPts val="486"/>
                </a:spcAft>
              </a:pPr>
              <a:r>
                <a:rPr lang="en-US" sz="1050" b="1" dirty="0">
                  <a:cs typeface="Times New Roman" panose="02020603050405020304" pitchFamily="18" charset="0"/>
                </a:rPr>
                <a:t>Miscellaneous:</a:t>
              </a:r>
            </a:p>
            <a:p>
              <a:pPr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Supratentorial Brain Tumor Removal (61510)</a:t>
              </a:r>
            </a:p>
            <a:p>
              <a:pPr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Partial Right Hepatectomy (47120)</a:t>
              </a:r>
            </a:p>
            <a:p>
              <a:pPr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Total Nephroureterectomy (50548)</a:t>
              </a:r>
            </a:p>
            <a:p>
              <a:pPr algn="ctr">
                <a:spcAft>
                  <a:spcPts val="486"/>
                </a:spcAft>
              </a:pPr>
              <a:r>
                <a:rPr lang="en-US" sz="1050" i="1" dirty="0">
                  <a:cs typeface="Times New Roman" panose="02020603050405020304" pitchFamily="18" charset="0"/>
                </a:rPr>
                <a:t>Complete Cystectomy with Sigmoid Conduit (51590)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8DB6EBE-6754-A847-FA6D-A64C958B2D4D}"/>
                </a:ext>
              </a:extLst>
            </p:cNvPr>
            <p:cNvSpPr txBox="1"/>
            <p:nvPr/>
          </p:nvSpPr>
          <p:spPr>
            <a:xfrm>
              <a:off x="24397828" y="20941464"/>
              <a:ext cx="3911999" cy="7153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86"/>
                </a:spcAft>
              </a:pPr>
              <a:r>
                <a:rPr lang="en-US" sz="850" dirty="0">
                  <a:cs typeface="Times New Roman" panose="02020603050405020304" pitchFamily="18" charset="0"/>
                </a:rPr>
                <a:t>Oral Lesion Excision/Uvulectomy</a:t>
              </a:r>
            </a:p>
            <a:p>
              <a:pPr algn="ctr">
                <a:spcAft>
                  <a:spcPts val="486"/>
                </a:spcAft>
              </a:pPr>
              <a:r>
                <a:rPr lang="en-US" sz="850" i="1" dirty="0">
                  <a:cs typeface="Times New Roman" panose="02020603050405020304" pitchFamily="18" charset="0"/>
                </a:rPr>
                <a:t>(42104,42140)</a:t>
              </a:r>
            </a:p>
            <a:p>
              <a:pPr algn="ctr">
                <a:spcAft>
                  <a:spcPts val="486"/>
                </a:spcAft>
              </a:pPr>
              <a:r>
                <a:rPr lang="en-US" sz="850" dirty="0">
                  <a:cs typeface="Times New Roman" panose="02020603050405020304" pitchFamily="18" charset="0"/>
                </a:rPr>
                <a:t>Endocrine Tumor Removal: Thyroid, Adrenal, Pituitary </a:t>
              </a:r>
            </a:p>
            <a:p>
              <a:pPr algn="ctr">
                <a:spcAft>
                  <a:spcPts val="486"/>
                </a:spcAft>
              </a:pPr>
              <a:r>
                <a:rPr lang="en-US" sz="850" i="1" dirty="0">
                  <a:cs typeface="Times New Roman" panose="02020603050405020304" pitchFamily="18" charset="0"/>
                </a:rPr>
                <a:t>(60240, 60271, 60540, 60650, 61548)</a:t>
              </a:r>
            </a:p>
            <a:p>
              <a:pPr algn="ctr">
                <a:spcAft>
                  <a:spcPts val="486"/>
                </a:spcAft>
              </a:pPr>
              <a:r>
                <a:rPr lang="en-US" sz="850" dirty="0">
                  <a:cs typeface="Times New Roman" panose="02020603050405020304" pitchFamily="18" charset="0"/>
                </a:rPr>
                <a:t>Bone Tumor Resection/Amputation </a:t>
              </a:r>
            </a:p>
            <a:p>
              <a:pPr algn="ctr">
                <a:spcAft>
                  <a:spcPts val="486"/>
                </a:spcAft>
              </a:pPr>
              <a:r>
                <a:rPr lang="en-US" sz="850" i="1" dirty="0">
                  <a:cs typeface="Times New Roman" panose="02020603050405020304" pitchFamily="18" charset="0"/>
                </a:rPr>
                <a:t>(23184,24077, 27592)</a:t>
              </a:r>
              <a:endParaRPr lang="en-US" sz="850" dirty="0">
                <a:cs typeface="Times New Roman" panose="02020603050405020304" pitchFamily="18" charset="0"/>
              </a:endParaRPr>
            </a:p>
            <a:p>
              <a:pPr algn="ctr">
                <a:spcAft>
                  <a:spcPts val="486"/>
                </a:spcAft>
              </a:pPr>
              <a:r>
                <a:rPr lang="en-US" sz="850" dirty="0">
                  <a:cs typeface="Times New Roman" panose="02020603050405020304" pitchFamily="18" charset="0"/>
                </a:rPr>
                <a:t>Breast Lesion Excision/Catheter Placement</a:t>
              </a:r>
            </a:p>
            <a:p>
              <a:pPr algn="ctr">
                <a:spcAft>
                  <a:spcPts val="486"/>
                </a:spcAft>
              </a:pPr>
              <a:r>
                <a:rPr lang="en-US" sz="850" i="1" dirty="0">
                  <a:cs typeface="Times New Roman" panose="02020603050405020304" pitchFamily="18" charset="0"/>
                </a:rPr>
                <a:t>(19125,19296)</a:t>
              </a:r>
            </a:p>
            <a:p>
              <a:pPr algn="ctr">
                <a:spcAft>
                  <a:spcPts val="486"/>
                </a:spcAft>
              </a:pPr>
              <a:r>
                <a:rPr lang="en-US" sz="850" dirty="0">
                  <a:cs typeface="Times New Roman" panose="02020603050405020304" pitchFamily="18" charset="0"/>
                </a:rPr>
                <a:t>Extensive/Total Hepatectomy</a:t>
              </a:r>
            </a:p>
            <a:p>
              <a:pPr algn="ctr">
                <a:spcAft>
                  <a:spcPts val="486"/>
                </a:spcAft>
              </a:pPr>
              <a:r>
                <a:rPr lang="en-US" sz="850" i="1" dirty="0">
                  <a:cs typeface="Times New Roman" panose="02020603050405020304" pitchFamily="18" charset="0"/>
                </a:rPr>
                <a:t> (47122,47130)</a:t>
              </a:r>
              <a:endParaRPr lang="en-US" sz="850" dirty="0">
                <a:cs typeface="Times New Roman" panose="02020603050405020304" pitchFamily="18" charset="0"/>
              </a:endParaRPr>
            </a:p>
            <a:p>
              <a:pPr algn="ctr">
                <a:spcAft>
                  <a:spcPts val="486"/>
                </a:spcAft>
              </a:pPr>
              <a:r>
                <a:rPr lang="en-US" sz="850" dirty="0">
                  <a:cs typeface="Times New Roman" panose="02020603050405020304" pitchFamily="18" charset="0"/>
                </a:rPr>
                <a:t>Colostomy/Unlisted Intestinal Laparoscopy/Proctectomy</a:t>
              </a:r>
            </a:p>
            <a:p>
              <a:pPr algn="ctr">
                <a:spcAft>
                  <a:spcPts val="486"/>
                </a:spcAft>
              </a:pPr>
              <a:r>
                <a:rPr lang="en-US" sz="850" i="1" dirty="0">
                  <a:cs typeface="Times New Roman" panose="02020603050405020304" pitchFamily="18" charset="0"/>
                </a:rPr>
                <a:t>(44188, 44238,45395)</a:t>
              </a:r>
            </a:p>
            <a:p>
              <a:pPr algn="ctr">
                <a:spcAft>
                  <a:spcPts val="486"/>
                </a:spcAft>
              </a:pPr>
              <a:r>
                <a:rPr lang="en-US" sz="850" dirty="0">
                  <a:cs typeface="Times New Roman" panose="02020603050405020304" pitchFamily="18" charset="0"/>
                </a:rPr>
                <a:t>Omentectomy/Omental Flap</a:t>
              </a:r>
            </a:p>
            <a:p>
              <a:pPr algn="ctr">
                <a:spcAft>
                  <a:spcPts val="486"/>
                </a:spcAft>
              </a:pPr>
              <a:r>
                <a:rPr lang="en-US" sz="850" i="1" dirty="0">
                  <a:cs typeface="Times New Roman" panose="02020603050405020304" pitchFamily="18" charset="0"/>
                </a:rPr>
                <a:t>(49255,49904)</a:t>
              </a:r>
              <a:endParaRPr lang="en-US" sz="850" dirty="0">
                <a:cs typeface="Times New Roman" panose="02020603050405020304" pitchFamily="18" charset="0"/>
              </a:endParaRPr>
            </a:p>
            <a:p>
              <a:pPr algn="ctr">
                <a:spcAft>
                  <a:spcPts val="486"/>
                </a:spcAft>
              </a:pPr>
              <a:r>
                <a:rPr lang="en-US" sz="850" dirty="0">
                  <a:cs typeface="Times New Roman" panose="02020603050405020304" pitchFamily="18" charset="0"/>
                </a:rPr>
                <a:t>Nephrectomy/Cystectomy</a:t>
              </a:r>
            </a:p>
            <a:p>
              <a:pPr algn="ctr">
                <a:spcAft>
                  <a:spcPts val="486"/>
                </a:spcAft>
              </a:pPr>
              <a:r>
                <a:rPr lang="en-US" sz="850" i="1" dirty="0">
                  <a:cs typeface="Times New Roman" panose="02020603050405020304" pitchFamily="18" charset="0"/>
                </a:rPr>
                <a:t>(50230,50545,51590,51596)</a:t>
              </a:r>
              <a:endParaRPr lang="en-US" sz="850" dirty="0">
                <a:cs typeface="Times New Roman" panose="02020603050405020304" pitchFamily="18" charset="0"/>
              </a:endParaRPr>
            </a:p>
            <a:p>
              <a:pPr algn="ctr">
                <a:spcAft>
                  <a:spcPts val="486"/>
                </a:spcAft>
              </a:pPr>
              <a:r>
                <a:rPr lang="en-US" sz="850" dirty="0">
                  <a:cs typeface="Times New Roman" panose="02020603050405020304" pitchFamily="18" charset="0"/>
                </a:rPr>
                <a:t>Miscellaneous:</a:t>
              </a:r>
            </a:p>
            <a:p>
              <a:pPr algn="ctr">
                <a:spcAft>
                  <a:spcPts val="486"/>
                </a:spcAft>
              </a:pPr>
              <a:r>
                <a:rPr lang="en-US" sz="850" i="1" dirty="0">
                  <a:cs typeface="Times New Roman" panose="02020603050405020304" pitchFamily="18" charset="0"/>
                </a:rPr>
                <a:t>Radical Retropubic Prostatectomy (55840)</a:t>
              </a:r>
            </a:p>
            <a:p>
              <a:pPr algn="ctr">
                <a:spcAft>
                  <a:spcPts val="486"/>
                </a:spcAft>
              </a:pPr>
              <a:r>
                <a:rPr lang="en-US" sz="850" i="1" dirty="0">
                  <a:cs typeface="Times New Roman" panose="02020603050405020304" pitchFamily="18" charset="0"/>
                </a:rPr>
                <a:t>Infratentorial Brain Tumor Removal (61518)</a:t>
              </a:r>
            </a:p>
            <a:p>
              <a:pPr algn="ctr">
                <a:spcAft>
                  <a:spcPts val="486"/>
                </a:spcAft>
              </a:pPr>
              <a:r>
                <a:rPr lang="en-US" sz="850" i="1" dirty="0">
                  <a:cs typeface="Times New Roman" panose="02020603050405020304" pitchFamily="18" charset="0"/>
                </a:rPr>
                <a:t>Penile Amputation (54125)</a:t>
              </a:r>
            </a:p>
            <a:p>
              <a:pPr algn="ctr">
                <a:spcAft>
                  <a:spcPts val="486"/>
                </a:spcAft>
              </a:pPr>
              <a:r>
                <a:rPr lang="en-US" sz="850" i="1" dirty="0">
                  <a:cs typeface="Times New Roman" panose="02020603050405020304" pitchFamily="18" charset="0"/>
                </a:rPr>
                <a:t>Diaphragm Imbrication (39545)</a:t>
              </a:r>
              <a:endParaRPr lang="en-US" sz="850" dirty="0">
                <a:cs typeface="Times New Roman" panose="02020603050405020304" pitchFamily="18" charset="0"/>
              </a:endParaRPr>
            </a:p>
            <a:p>
              <a:pPr algn="ctr">
                <a:spcAft>
                  <a:spcPts val="486"/>
                </a:spcAft>
              </a:pPr>
              <a:r>
                <a:rPr lang="en-US" sz="850" i="1" dirty="0">
                  <a:cs typeface="Times New Roman" panose="02020603050405020304" pitchFamily="18" charset="0"/>
                </a:rPr>
                <a:t>Pedicle Skim Flap (15650)</a:t>
              </a:r>
            </a:p>
            <a:p>
              <a:pPr algn="ctr">
                <a:spcAft>
                  <a:spcPts val="486"/>
                </a:spcAft>
              </a:pPr>
              <a:r>
                <a:rPr lang="en-US" sz="850" i="1" dirty="0">
                  <a:cs typeface="Times New Roman" panose="02020603050405020304" pitchFamily="18" charset="0"/>
                </a:rPr>
                <a:t>Lymphangiotomy (38308)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51DE993-0E7C-5B70-5315-A7CEA3A0718E}"/>
                </a:ext>
              </a:extLst>
            </p:cNvPr>
            <p:cNvSpPr txBox="1"/>
            <p:nvPr/>
          </p:nvSpPr>
          <p:spPr>
            <a:xfrm>
              <a:off x="28493077" y="20899050"/>
              <a:ext cx="3387107" cy="857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en-US" sz="1050" b="1" dirty="0">
                  <a:cs typeface="Times New Roman" panose="02020603050405020304" pitchFamily="18" charset="0"/>
                </a:rPr>
                <a:t>Miscellaneous:</a:t>
              </a:r>
            </a:p>
            <a:p>
              <a:pPr lvl="0" algn="ctr">
                <a:lnSpc>
                  <a:spcPct val="100000"/>
                </a:lnSpc>
              </a:pPr>
              <a:r>
                <a:rPr lang="en-US" sz="1050" i="1" dirty="0">
                  <a:cs typeface="Times New Roman" panose="02020603050405020304" pitchFamily="18" charset="0"/>
                </a:rPr>
                <a:t>Substernal Thyroidectomy (60271)</a:t>
              </a:r>
            </a:p>
          </p:txBody>
        </p:sp>
      </p:grpSp>
      <p:sp>
        <p:nvSpPr>
          <p:cNvPr id="1024" name="TextBox 1023">
            <a:extLst>
              <a:ext uri="{FF2B5EF4-FFF2-40B4-BE49-F238E27FC236}">
                <a16:creationId xmlns:a16="http://schemas.microsoft.com/office/drawing/2014/main" id="{2E8F4B78-3317-467C-B01B-627BABEB7A71}"/>
              </a:ext>
            </a:extLst>
          </p:cNvPr>
          <p:cNvSpPr txBox="1"/>
          <p:nvPr/>
        </p:nvSpPr>
        <p:spPr>
          <a:xfrm>
            <a:off x="13015944" y="20516802"/>
            <a:ext cx="15963956" cy="2127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45" b="1" dirty="0">
                <a:solidFill>
                  <a:srgbClr val="000000"/>
                </a:solidFill>
                <a:ea typeface="Times New Roman" panose="02020603050405020304" pitchFamily="18" charset="0"/>
              </a:rPr>
              <a:t>Figure 2</a:t>
            </a:r>
            <a:r>
              <a:rPr lang="en-US" sz="2645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r>
              <a:rPr lang="en-US" sz="2645" b="1" dirty="0">
                <a:solidFill>
                  <a:srgbClr val="000000"/>
                </a:solidFill>
                <a:ea typeface="Times New Roman" panose="02020603050405020304" pitchFamily="18" charset="0"/>
              </a:rPr>
              <a:t>Surgical CPT Codes for BMI </a:t>
            </a:r>
            <a:r>
              <a:rPr lang="en-US" sz="2645" b="1" u="sng" dirty="0">
                <a:solidFill>
                  <a:srgbClr val="000000"/>
                </a:solidFill>
                <a:ea typeface="Times New Roman" panose="02020603050405020304" pitchFamily="18" charset="0"/>
              </a:rPr>
              <a:t>&gt;</a:t>
            </a:r>
            <a:r>
              <a:rPr lang="en-US" sz="2645" b="1" dirty="0">
                <a:solidFill>
                  <a:srgbClr val="000000"/>
                </a:solidFill>
                <a:ea typeface="Times New Roman" panose="02020603050405020304" pitchFamily="18" charset="0"/>
              </a:rPr>
              <a:t>60 and </a:t>
            </a:r>
            <a:r>
              <a:rPr lang="en-US" sz="2645" b="1" u="sng" dirty="0">
                <a:solidFill>
                  <a:srgbClr val="000000"/>
                </a:solidFill>
                <a:ea typeface="Times New Roman" panose="02020603050405020304" pitchFamily="18" charset="0"/>
              </a:rPr>
              <a:t>&gt;</a:t>
            </a:r>
            <a:r>
              <a:rPr lang="en-US" sz="2645" b="1" dirty="0">
                <a:solidFill>
                  <a:srgbClr val="000000"/>
                </a:solidFill>
                <a:ea typeface="Times New Roman" panose="02020603050405020304" pitchFamily="18" charset="0"/>
              </a:rPr>
              <a:t>70 Versus General NSQIP Database. </a:t>
            </a:r>
            <a:r>
              <a:rPr lang="en-US" sz="2645" dirty="0">
                <a:solidFill>
                  <a:srgbClr val="000000"/>
                </a:solidFill>
                <a:ea typeface="Times New Roman" panose="02020603050405020304" pitchFamily="18" charset="0"/>
              </a:rPr>
              <a:t>Volcano plots and Venn diagrams illustrating oncologic procedural CPT code distribution for BMI </a:t>
            </a:r>
            <a:r>
              <a:rPr lang="en-US" sz="2645" u="sng" dirty="0">
                <a:solidFill>
                  <a:srgbClr val="000000"/>
                </a:solidFill>
                <a:ea typeface="Times New Roman" panose="02020603050405020304" pitchFamily="18" charset="0"/>
              </a:rPr>
              <a:t>&gt;</a:t>
            </a:r>
            <a:r>
              <a:rPr lang="en-US" sz="2645" dirty="0">
                <a:solidFill>
                  <a:srgbClr val="000000"/>
                </a:solidFill>
                <a:ea typeface="Times New Roman" panose="02020603050405020304" pitchFamily="18" charset="0"/>
              </a:rPr>
              <a:t>60 (</a:t>
            </a:r>
            <a:r>
              <a:rPr lang="en-US" sz="2645" b="1" dirty="0">
                <a:solidFill>
                  <a:srgbClr val="000000"/>
                </a:solidFill>
                <a:ea typeface="Times New Roman" panose="02020603050405020304" pitchFamily="18" charset="0"/>
              </a:rPr>
              <a:t>A, C</a:t>
            </a:r>
            <a:r>
              <a:rPr lang="en-US" sz="2645" dirty="0">
                <a:solidFill>
                  <a:srgbClr val="000000"/>
                </a:solidFill>
                <a:ea typeface="Times New Roman" panose="02020603050405020304" pitchFamily="18" charset="0"/>
              </a:rPr>
              <a:t>) and unspecified procedural CPT codes for BMI </a:t>
            </a:r>
            <a:r>
              <a:rPr lang="en-US" sz="2645" u="sng" dirty="0">
                <a:solidFill>
                  <a:srgbClr val="000000"/>
                </a:solidFill>
                <a:ea typeface="Times New Roman" panose="02020603050405020304" pitchFamily="18" charset="0"/>
              </a:rPr>
              <a:t>&gt;</a:t>
            </a:r>
            <a:r>
              <a:rPr lang="en-US" sz="2645" dirty="0">
                <a:solidFill>
                  <a:srgbClr val="000000"/>
                </a:solidFill>
                <a:ea typeface="Times New Roman" panose="02020603050405020304" pitchFamily="18" charset="0"/>
              </a:rPr>
              <a:t>70 (</a:t>
            </a:r>
            <a:r>
              <a:rPr lang="en-US" sz="2645" b="1" dirty="0">
                <a:solidFill>
                  <a:srgbClr val="000000"/>
                </a:solidFill>
                <a:ea typeface="Times New Roman" panose="02020603050405020304" pitchFamily="18" charset="0"/>
              </a:rPr>
              <a:t>B, D</a:t>
            </a:r>
            <a:r>
              <a:rPr lang="en-US" sz="2645" dirty="0">
                <a:solidFill>
                  <a:srgbClr val="000000"/>
                </a:solidFill>
                <a:ea typeface="Times New Roman" panose="02020603050405020304" pitchFamily="18" charset="0"/>
              </a:rPr>
              <a:t>). CPT codes plotted according to respective </a:t>
            </a:r>
            <a:r>
              <a:rPr lang="en-US" sz="2645" dirty="0">
                <a:ea typeface="Times New Roman" panose="02020603050405020304" pitchFamily="18" charset="0"/>
              </a:rPr>
              <a:t>log₂(RR) and –log₁₀(p-value). Dashed Y-axis line designates p&lt;0.05. </a:t>
            </a:r>
            <a:r>
              <a:rPr lang="en-US" sz="2645" b="1" dirty="0">
                <a:ea typeface="Times New Roman" panose="02020603050405020304" pitchFamily="18" charset="0"/>
              </a:rPr>
              <a:t>Figure E </a:t>
            </a:r>
            <a:r>
              <a:rPr lang="en-US" sz="2645" dirty="0">
                <a:ea typeface="Times New Roman" panose="02020603050405020304" pitchFamily="18" charset="0"/>
              </a:rPr>
              <a:t>illustrates which procedures patients with a BMI </a:t>
            </a:r>
            <a:r>
              <a:rPr lang="en-US" sz="2645" u="sng" dirty="0">
                <a:solidFill>
                  <a:srgbClr val="000000"/>
                </a:solidFill>
                <a:ea typeface="Times New Roman" panose="02020603050405020304" pitchFamily="18" charset="0"/>
              </a:rPr>
              <a:t>&gt;</a:t>
            </a:r>
            <a:r>
              <a:rPr lang="en-US" sz="2645" dirty="0">
                <a:solidFill>
                  <a:srgbClr val="000000"/>
                </a:solidFill>
                <a:ea typeface="Times New Roman" panose="02020603050405020304" pitchFamily="18" charset="0"/>
              </a:rPr>
              <a:t>60 and </a:t>
            </a:r>
            <a:r>
              <a:rPr lang="en-US" sz="2645" u="sng" dirty="0">
                <a:solidFill>
                  <a:srgbClr val="000000"/>
                </a:solidFill>
                <a:ea typeface="Times New Roman" panose="02020603050405020304" pitchFamily="18" charset="0"/>
              </a:rPr>
              <a:t>&gt;</a:t>
            </a:r>
            <a:r>
              <a:rPr lang="en-US" sz="2645" dirty="0">
                <a:solidFill>
                  <a:srgbClr val="000000"/>
                </a:solidFill>
                <a:ea typeface="Times New Roman" panose="02020603050405020304" pitchFamily="18" charset="0"/>
              </a:rPr>
              <a:t>70 were less likely to receive compared to the general population.</a:t>
            </a:r>
            <a:endParaRPr lang="en-US" sz="2645" dirty="0">
              <a:ea typeface="Times New Roman" panose="02020603050405020304" pitchFamily="18" charset="0"/>
            </a:endParaRP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F850724D-5B99-68EE-8703-5F284835F12B}"/>
              </a:ext>
            </a:extLst>
          </p:cNvPr>
          <p:cNvSpPr txBox="1"/>
          <p:nvPr/>
        </p:nvSpPr>
        <p:spPr>
          <a:xfrm>
            <a:off x="12572999" y="22555200"/>
            <a:ext cx="16636635" cy="906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88" dirty="0">
                <a:cs typeface="Times New Roman" panose="02020603050405020304" pitchFamily="18" charset="0"/>
              </a:rPr>
              <a:t>Conclusions   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A4F6F83B-36DD-597F-B5FF-B2CF5C0C4F8D}"/>
              </a:ext>
            </a:extLst>
          </p:cNvPr>
          <p:cNvSpPr txBox="1"/>
          <p:nvPr/>
        </p:nvSpPr>
        <p:spPr>
          <a:xfrm>
            <a:off x="12344400" y="23545800"/>
            <a:ext cx="6019800" cy="9251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4624" lvl="1" indent="-566775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Patients with BMI </a:t>
            </a:r>
            <a:r>
              <a:rPr lang="en-US" sz="2976" u="sng" dirty="0">
                <a:cs typeface="Times New Roman" panose="02020603050405020304" pitchFamily="18" charset="0"/>
              </a:rPr>
              <a:t>&gt;</a:t>
            </a:r>
            <a:r>
              <a:rPr lang="en-US" sz="2976" dirty="0">
                <a:cs typeface="Times New Roman" panose="02020603050405020304" pitchFamily="18" charset="0"/>
              </a:rPr>
              <a:t>60 and </a:t>
            </a:r>
            <a:r>
              <a:rPr lang="en-US" sz="2976" u="sng" dirty="0">
                <a:cs typeface="Times New Roman" panose="02020603050405020304" pitchFamily="18" charset="0"/>
              </a:rPr>
              <a:t>&gt;</a:t>
            </a:r>
            <a:r>
              <a:rPr lang="en-US" sz="2976" dirty="0">
                <a:cs typeface="Times New Roman" panose="02020603050405020304" pitchFamily="18" charset="0"/>
              </a:rPr>
              <a:t>70 are underrepresented in numerous oncologic procedures</a:t>
            </a:r>
          </a:p>
          <a:p>
            <a:pPr marL="944624" lvl="1" indent="-566775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Most significant reductions for BMI </a:t>
            </a:r>
            <a:r>
              <a:rPr lang="en-US" sz="2976" u="sng" dirty="0">
                <a:cs typeface="Times New Roman" panose="02020603050405020304" pitchFamily="18" charset="0"/>
              </a:rPr>
              <a:t>&gt;</a:t>
            </a:r>
            <a:r>
              <a:rPr lang="en-US" sz="2976" dirty="0">
                <a:cs typeface="Times New Roman" panose="02020603050405020304" pitchFamily="18" charset="0"/>
              </a:rPr>
              <a:t>60</a:t>
            </a:r>
          </a:p>
          <a:p>
            <a:pPr marL="1322473" lvl="2" indent="-566775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Partial pancreatectomies (48150)</a:t>
            </a:r>
          </a:p>
          <a:p>
            <a:pPr marL="1322473" lvl="2" indent="-566775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Laparoscopic colectomies with partial ileum removal (44205)</a:t>
            </a:r>
          </a:p>
          <a:p>
            <a:pPr marL="1322473" lvl="2" indent="-566775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Cystoscopy for small tumor removal (52234)</a:t>
            </a:r>
          </a:p>
          <a:p>
            <a:pPr marL="850163" lvl="1" indent="-472314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Both BMI </a:t>
            </a:r>
            <a:r>
              <a:rPr lang="en-US" sz="2976" u="sng" dirty="0">
                <a:cs typeface="Times New Roman" panose="02020603050405020304" pitchFamily="18" charset="0"/>
              </a:rPr>
              <a:t>&gt;</a:t>
            </a:r>
            <a:r>
              <a:rPr lang="en-US" sz="2976" dirty="0">
                <a:cs typeface="Times New Roman" panose="02020603050405020304" pitchFamily="18" charset="0"/>
              </a:rPr>
              <a:t>60 and </a:t>
            </a:r>
            <a:r>
              <a:rPr lang="en-US" sz="2976" u="sng" dirty="0">
                <a:cs typeface="Times New Roman" panose="02020603050405020304" pitchFamily="18" charset="0"/>
              </a:rPr>
              <a:t>&gt;</a:t>
            </a:r>
            <a:r>
              <a:rPr lang="en-US" sz="2976" dirty="0">
                <a:cs typeface="Times New Roman" panose="02020603050405020304" pitchFamily="18" charset="0"/>
              </a:rPr>
              <a:t>70 analyses showed reductions in highly invasive procedures requiring gastrointestinal restructuring </a:t>
            </a:r>
          </a:p>
          <a:p>
            <a:pPr marL="850163" lvl="1" indent="-472314">
              <a:buFont typeface="Arial" panose="020B0604020202020204" pitchFamily="34" charset="0"/>
              <a:buChar char="•"/>
            </a:pPr>
            <a:r>
              <a:rPr lang="en-US" sz="2976" dirty="0">
                <a:cs typeface="Times New Roman" panose="02020603050405020304" pitchFamily="18" charset="0"/>
              </a:rPr>
              <a:t>Future efforts should prioritize </a:t>
            </a:r>
            <a:r>
              <a:rPr lang="en-US" sz="2976" kern="0" dirty="0">
                <a:solidFill>
                  <a:srgbClr val="0E0E0E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anthropometric data collection to better quantify surgical disparities and outcomes</a:t>
            </a:r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71730F28-22AA-FD83-295E-ADA633083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4232914" y="26387785"/>
            <a:ext cx="6217371" cy="3276602"/>
            <a:chOff x="34809504" y="12692299"/>
            <a:chExt cx="8922380" cy="4049062"/>
          </a:xfrm>
        </p:grpSpPr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CC74E5AB-2CB0-1D29-0B1B-71CAFE6C0FA9}"/>
                </a:ext>
              </a:extLst>
            </p:cNvPr>
            <p:cNvSpPr/>
            <p:nvPr/>
          </p:nvSpPr>
          <p:spPr>
            <a:xfrm>
              <a:off x="34809504" y="12766767"/>
              <a:ext cx="4296336" cy="392762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1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7" name="TextBox 1036">
              <a:extLst>
                <a:ext uri="{FF2B5EF4-FFF2-40B4-BE49-F238E27FC236}">
                  <a16:creationId xmlns:a16="http://schemas.microsoft.com/office/drawing/2014/main" id="{FB0460DF-7780-2E19-B22C-5F16D647C2B3}"/>
                </a:ext>
              </a:extLst>
            </p:cNvPr>
            <p:cNvSpPr txBox="1"/>
            <p:nvPr/>
          </p:nvSpPr>
          <p:spPr>
            <a:xfrm rot="16200000">
              <a:off x="35168039" y="12969890"/>
              <a:ext cx="3988314" cy="3554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6" b="1" dirty="0">
                  <a:cs typeface="Times New Roman" panose="02020603050405020304" pitchFamily="18" charset="0"/>
                </a:rPr>
                <a:t>BMI&gt;60 </a:t>
              </a:r>
            </a:p>
            <a:p>
              <a:pPr algn="ctr"/>
              <a:r>
                <a:rPr lang="en-US" sz="3306" dirty="0">
                  <a:cs typeface="Times New Roman" panose="02020603050405020304" pitchFamily="18" charset="0"/>
                </a:rPr>
                <a:t>received</a:t>
              </a:r>
              <a:r>
                <a:rPr lang="en-US" sz="3306" b="1" dirty="0">
                  <a:cs typeface="Times New Roman" panose="02020603050405020304" pitchFamily="18" charset="0"/>
                </a:rPr>
                <a:t> </a:t>
              </a:r>
              <a:r>
                <a:rPr lang="en-US" sz="3636" b="1" u="sng" dirty="0">
                  <a:cs typeface="Times New Roman" panose="02020603050405020304" pitchFamily="18" charset="0"/>
                </a:rPr>
                <a:t>38.6%</a:t>
              </a:r>
              <a:r>
                <a:rPr lang="en-US" sz="3306" b="1" dirty="0"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306" dirty="0">
                  <a:cs typeface="Times New Roman" panose="02020603050405020304" pitchFamily="18" charset="0"/>
                </a:rPr>
                <a:t>less oncologic procedures</a:t>
              </a:r>
            </a:p>
            <a:p>
              <a:pPr algn="ctr"/>
              <a:endParaRPr lang="en-US" sz="3306" dirty="0"/>
            </a:p>
          </p:txBody>
        </p:sp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85BC8877-66B1-A7A0-4388-10290B9AB50A}"/>
                </a:ext>
              </a:extLst>
            </p:cNvPr>
            <p:cNvSpPr/>
            <p:nvPr/>
          </p:nvSpPr>
          <p:spPr>
            <a:xfrm>
              <a:off x="39362021" y="12766767"/>
              <a:ext cx="4296336" cy="392762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1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9" name="TextBox 1038">
              <a:extLst>
                <a:ext uri="{FF2B5EF4-FFF2-40B4-BE49-F238E27FC236}">
                  <a16:creationId xmlns:a16="http://schemas.microsoft.com/office/drawing/2014/main" id="{C40AA1DC-50DD-AD2E-6592-647ED8923802}"/>
                </a:ext>
              </a:extLst>
            </p:cNvPr>
            <p:cNvSpPr txBox="1"/>
            <p:nvPr/>
          </p:nvSpPr>
          <p:spPr>
            <a:xfrm rot="16200000">
              <a:off x="39657479" y="12606207"/>
              <a:ext cx="3988313" cy="4160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6" b="1" dirty="0">
                  <a:cs typeface="Times New Roman" panose="02020603050405020304" pitchFamily="18" charset="0"/>
                </a:rPr>
                <a:t>BMI&gt;70 </a:t>
              </a:r>
            </a:p>
            <a:p>
              <a:pPr algn="ctr"/>
              <a:r>
                <a:rPr lang="en-US" sz="3306" dirty="0">
                  <a:cs typeface="Times New Roman" panose="02020603050405020304" pitchFamily="18" charset="0"/>
                </a:rPr>
                <a:t>received</a:t>
              </a:r>
              <a:r>
                <a:rPr lang="en-US" sz="3306" b="1" dirty="0">
                  <a:cs typeface="Times New Roman" panose="02020603050405020304" pitchFamily="18" charset="0"/>
                </a:rPr>
                <a:t> </a:t>
              </a:r>
              <a:r>
                <a:rPr lang="en-US" sz="3306" b="1" u="sng" dirty="0">
                  <a:cs typeface="Times New Roman" panose="02020603050405020304" pitchFamily="18" charset="0"/>
                </a:rPr>
                <a:t>64.2%</a:t>
              </a:r>
              <a:r>
                <a:rPr lang="en-US" sz="3306" b="1" dirty="0"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306" dirty="0">
                  <a:cs typeface="Times New Roman" panose="02020603050405020304" pitchFamily="18" charset="0"/>
                </a:rPr>
                <a:t>less common oncologic </a:t>
              </a:r>
            </a:p>
            <a:p>
              <a:pPr algn="ctr"/>
              <a:r>
                <a:rPr lang="en-US" sz="3306" dirty="0">
                  <a:cs typeface="Times New Roman" panose="02020603050405020304" pitchFamily="18" charset="0"/>
                </a:rPr>
                <a:t>procedures</a:t>
              </a:r>
            </a:p>
            <a:p>
              <a:pPr algn="ctr"/>
              <a:endParaRPr lang="en-US" sz="3306" dirty="0"/>
            </a:p>
          </p:txBody>
        </p:sp>
      </p:grpSp>
      <p:sp>
        <p:nvSpPr>
          <p:cNvPr id="1040" name="TextBox 1039">
            <a:extLst>
              <a:ext uri="{FF2B5EF4-FFF2-40B4-BE49-F238E27FC236}">
                <a16:creationId xmlns:a16="http://schemas.microsoft.com/office/drawing/2014/main" id="{E751E11A-5313-62F2-B07B-B0DFFEF29B43}"/>
              </a:ext>
            </a:extLst>
          </p:cNvPr>
          <p:cNvSpPr txBox="1"/>
          <p:nvPr/>
        </p:nvSpPr>
        <p:spPr>
          <a:xfrm>
            <a:off x="51286" y="30108893"/>
            <a:ext cx="11692324" cy="90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88" dirty="0">
                <a:cs typeface="Times New Roman" panose="02020603050405020304" pitchFamily="18" charset="0"/>
              </a:rPr>
              <a:t>References</a:t>
            </a:r>
            <a:r>
              <a:rPr lang="en-US" sz="5288" dirty="0">
                <a:latin typeface="NeueHaasGroteskDisp Pro Md" panose="020B0504020202020204" pitchFamily="34" charset="77"/>
              </a:rPr>
              <a:t>    </a:t>
            </a:r>
          </a:p>
        </p:txBody>
      </p: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11F72AF6-977E-1368-B4DC-5C4D0844A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2572999" y="23393400"/>
            <a:ext cx="16687801" cy="19262"/>
          </a:xfrm>
          <a:prstGeom prst="line">
            <a:avLst/>
          </a:prstGeom>
          <a:ln>
            <a:solidFill>
              <a:srgbClr val="3E1C8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97C5072A-094C-AADC-B35C-CAFE3B0B9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115" y="27051000"/>
            <a:ext cx="11685051" cy="0"/>
          </a:xfrm>
          <a:prstGeom prst="line">
            <a:avLst/>
          </a:prstGeom>
          <a:ln>
            <a:solidFill>
              <a:srgbClr val="3E1C8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43" name="TextBox 1042">
            <a:extLst>
              <a:ext uri="{FF2B5EF4-FFF2-40B4-BE49-F238E27FC236}">
                <a16:creationId xmlns:a16="http://schemas.microsoft.com/office/drawing/2014/main" id="{CE631BEC-231B-E44B-FA88-13416F3EDA00}"/>
              </a:ext>
            </a:extLst>
          </p:cNvPr>
          <p:cNvSpPr txBox="1"/>
          <p:nvPr/>
        </p:nvSpPr>
        <p:spPr>
          <a:xfrm>
            <a:off x="-52022" y="26289000"/>
            <a:ext cx="11787409" cy="906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88" dirty="0">
                <a:cs typeface="Times New Roman" panose="02020603050405020304" pitchFamily="18" charset="0"/>
              </a:rPr>
              <a:t>Institutions  </a:t>
            </a:r>
          </a:p>
        </p:txBody>
      </p: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7C2ED2CE-3D2A-CE28-1429-97394C165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30875839"/>
            <a:ext cx="11795632" cy="39704"/>
          </a:xfrm>
          <a:prstGeom prst="line">
            <a:avLst/>
          </a:prstGeom>
          <a:ln>
            <a:solidFill>
              <a:srgbClr val="3E1C8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51" name="TextBox 1050">
            <a:extLst>
              <a:ext uri="{FF2B5EF4-FFF2-40B4-BE49-F238E27FC236}">
                <a16:creationId xmlns:a16="http://schemas.microsoft.com/office/drawing/2014/main" id="{60E7F576-DCCF-AC69-FC46-907F75841C8D}"/>
              </a:ext>
            </a:extLst>
          </p:cNvPr>
          <p:cNvSpPr txBox="1"/>
          <p:nvPr/>
        </p:nvSpPr>
        <p:spPr>
          <a:xfrm>
            <a:off x="99791" y="27171543"/>
            <a:ext cx="11787409" cy="31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aseline="300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Department of Surgery, Louisiana State University Health Sciences Center, New Orleans, LA, USA</a:t>
            </a:r>
            <a:endParaRPr lang="en-US" sz="24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aseline="300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Metamor Institute, Pennington Biomedical Research Center at Louisiana State University, Baton Rouge, LA, USA</a:t>
            </a:r>
            <a:endParaRPr lang="en-US" sz="24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aseline="300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University Medical Center, New Orleans, LA, USA</a:t>
            </a:r>
            <a:endParaRPr lang="en-US" sz="24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aseline="300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Our Lady of the Lake Regional Medical Center, Baton Rouge, LA, USA</a:t>
            </a:r>
            <a:endParaRPr lang="en-US" sz="24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aseline="300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Baton Rouge General Hospital, Baton Rouge, LA, USA</a:t>
            </a:r>
            <a:endParaRPr lang="en-US" sz="24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78022DF9-B407-1D0C-9925-60ADBF4ED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478656" y="24835758"/>
            <a:ext cx="18473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901" dirty="0"/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69C887CB-23D7-D340-1FFD-AF4FD7091C3C}"/>
              </a:ext>
            </a:extLst>
          </p:cNvPr>
          <p:cNvSpPr txBox="1"/>
          <p:nvPr/>
        </p:nvSpPr>
        <p:spPr>
          <a:xfrm>
            <a:off x="-12165" y="30993826"/>
            <a:ext cx="11743610" cy="188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5080" indent="-425080">
              <a:buFont typeface="+mj-lt"/>
              <a:buAutoNum type="arabicPeriod"/>
            </a:pPr>
            <a:r>
              <a:rPr lang="en-US" sz="2314" dirty="0">
                <a:solidFill>
                  <a:srgbClr val="212121"/>
                </a:solidFill>
                <a:cs typeface="Times New Roman" panose="02020603050405020304" pitchFamily="18" charset="0"/>
              </a:rPr>
              <a:t>Kachmar et al. </a:t>
            </a:r>
            <a:r>
              <a:rPr lang="en-US" sz="2314" i="1" dirty="0">
                <a:solidFill>
                  <a:srgbClr val="212121"/>
                </a:solidFill>
                <a:cs typeface="Times New Roman" panose="02020603050405020304" pitchFamily="18" charset="0"/>
              </a:rPr>
              <a:t>Lancet Diabetes Endocrinol. </a:t>
            </a:r>
            <a:r>
              <a:rPr lang="en-US" sz="2314" b="1" dirty="0">
                <a:solidFill>
                  <a:srgbClr val="212121"/>
                </a:solidFill>
                <a:cs typeface="Times New Roman" panose="02020603050405020304" pitchFamily="18" charset="0"/>
              </a:rPr>
              <a:t>2025</a:t>
            </a:r>
            <a:r>
              <a:rPr lang="en-US" sz="2314" dirty="0">
                <a:solidFill>
                  <a:srgbClr val="212121"/>
                </a:solidFill>
                <a:cs typeface="Times New Roman" panose="02020603050405020304" pitchFamily="18" charset="0"/>
              </a:rPr>
              <a:t>, </a:t>
            </a:r>
            <a:r>
              <a:rPr lang="en-US" sz="2314" i="1" dirty="0">
                <a:solidFill>
                  <a:srgbClr val="212121"/>
                </a:solidFill>
                <a:cs typeface="Times New Roman" panose="02020603050405020304" pitchFamily="18" charset="0"/>
              </a:rPr>
              <a:t>13</a:t>
            </a:r>
            <a:r>
              <a:rPr lang="en-US" sz="2314" dirty="0">
                <a:solidFill>
                  <a:srgbClr val="212121"/>
                </a:solidFill>
                <a:cs typeface="Times New Roman" panose="02020603050405020304" pitchFamily="18" charset="0"/>
              </a:rPr>
              <a:t>(6), 463-465. </a:t>
            </a:r>
          </a:p>
          <a:p>
            <a:pPr marL="425080" indent="-425080">
              <a:buFont typeface="+mj-lt"/>
              <a:buAutoNum type="arabicPeriod"/>
            </a:pPr>
            <a:r>
              <a:rPr lang="en-US" sz="2314" dirty="0">
                <a:solidFill>
                  <a:srgbClr val="1B1B1B"/>
                </a:solidFill>
                <a:cs typeface="Times New Roman" panose="02020603050405020304" pitchFamily="18" charset="0"/>
              </a:rPr>
              <a:t>Lauby-</a:t>
            </a:r>
            <a:r>
              <a:rPr lang="en-US" sz="2314" dirty="0" err="1">
                <a:solidFill>
                  <a:srgbClr val="1B1B1B"/>
                </a:solidFill>
                <a:cs typeface="Times New Roman" panose="02020603050405020304" pitchFamily="18" charset="0"/>
              </a:rPr>
              <a:t>Secretan</a:t>
            </a:r>
            <a:r>
              <a:rPr lang="en-US" sz="2314" dirty="0">
                <a:solidFill>
                  <a:srgbClr val="1B1B1B"/>
                </a:solidFill>
                <a:cs typeface="Times New Roman" panose="02020603050405020304" pitchFamily="18" charset="0"/>
              </a:rPr>
              <a:t> et al. </a:t>
            </a:r>
            <a:r>
              <a:rPr lang="en-US" sz="2314" i="1" dirty="0">
                <a:solidFill>
                  <a:srgbClr val="1B1B1B"/>
                </a:solidFill>
                <a:cs typeface="Times New Roman" panose="02020603050405020304" pitchFamily="18" charset="0"/>
              </a:rPr>
              <a:t>N Engl J Med.</a:t>
            </a:r>
            <a:r>
              <a:rPr lang="en-US" sz="2314" dirty="0">
                <a:solidFill>
                  <a:srgbClr val="1B1B1B"/>
                </a:solidFill>
                <a:cs typeface="Times New Roman" panose="02020603050405020304" pitchFamily="18" charset="0"/>
              </a:rPr>
              <a:t> </a:t>
            </a:r>
            <a:r>
              <a:rPr lang="en-US" sz="2314" b="1" dirty="0">
                <a:solidFill>
                  <a:srgbClr val="1B1B1B"/>
                </a:solidFill>
                <a:cs typeface="Times New Roman" panose="02020603050405020304" pitchFamily="18" charset="0"/>
              </a:rPr>
              <a:t>2016</a:t>
            </a:r>
            <a:r>
              <a:rPr lang="en-US" sz="2314" dirty="0">
                <a:solidFill>
                  <a:srgbClr val="1B1B1B"/>
                </a:solidFill>
                <a:cs typeface="Times New Roman" panose="02020603050405020304" pitchFamily="18" charset="0"/>
              </a:rPr>
              <a:t>, </a:t>
            </a:r>
            <a:r>
              <a:rPr lang="en-US" sz="2314" i="1" dirty="0">
                <a:solidFill>
                  <a:srgbClr val="1B1B1B"/>
                </a:solidFill>
                <a:cs typeface="Times New Roman" panose="02020603050405020304" pitchFamily="18" charset="0"/>
              </a:rPr>
              <a:t>375</a:t>
            </a:r>
            <a:r>
              <a:rPr lang="en-US" sz="2314" dirty="0">
                <a:solidFill>
                  <a:srgbClr val="1B1B1B"/>
                </a:solidFill>
                <a:cs typeface="Times New Roman" panose="02020603050405020304" pitchFamily="18" charset="0"/>
              </a:rPr>
              <a:t>(8), 794-8. </a:t>
            </a:r>
          </a:p>
          <a:p>
            <a:pPr marL="425080" indent="-425080">
              <a:buFont typeface="+mj-lt"/>
              <a:buAutoNum type="arabicPeriod"/>
            </a:pPr>
            <a:r>
              <a:rPr lang="en-US" sz="2314" dirty="0">
                <a:solidFill>
                  <a:srgbClr val="212121"/>
                </a:solidFill>
                <a:cs typeface="Times New Roman" panose="02020603050405020304" pitchFamily="18" charset="0"/>
              </a:rPr>
              <a:t>Cao et al. </a:t>
            </a:r>
            <a:r>
              <a:rPr lang="en-US" sz="2314" i="1" dirty="0">
                <a:solidFill>
                  <a:srgbClr val="212121"/>
                </a:solidFill>
                <a:cs typeface="Times New Roman" panose="02020603050405020304" pitchFamily="18" charset="0"/>
              </a:rPr>
              <a:t>Cancer Prev Res (Phila). </a:t>
            </a:r>
            <a:r>
              <a:rPr lang="en-US" sz="2314" b="1" dirty="0">
                <a:solidFill>
                  <a:srgbClr val="212121"/>
                </a:solidFill>
                <a:cs typeface="Times New Roman" panose="02020603050405020304" pitchFamily="18" charset="0"/>
              </a:rPr>
              <a:t>2011</a:t>
            </a:r>
            <a:r>
              <a:rPr lang="en-US" sz="2314" dirty="0">
                <a:solidFill>
                  <a:srgbClr val="212121"/>
                </a:solidFill>
                <a:cs typeface="Times New Roman" panose="02020603050405020304" pitchFamily="18" charset="0"/>
              </a:rPr>
              <a:t>, </a:t>
            </a:r>
            <a:r>
              <a:rPr lang="en-US" sz="2314" i="1" dirty="0">
                <a:solidFill>
                  <a:srgbClr val="212121"/>
                </a:solidFill>
                <a:cs typeface="Times New Roman" panose="02020603050405020304" pitchFamily="18" charset="0"/>
              </a:rPr>
              <a:t>4</a:t>
            </a:r>
            <a:r>
              <a:rPr lang="en-US" sz="2314" dirty="0">
                <a:solidFill>
                  <a:srgbClr val="212121"/>
                </a:solidFill>
                <a:cs typeface="Times New Roman" panose="02020603050405020304" pitchFamily="18" charset="0"/>
              </a:rPr>
              <a:t>(4), 486-501. </a:t>
            </a:r>
          </a:p>
          <a:p>
            <a:pPr marL="425080" indent="-425080">
              <a:buFont typeface="+mj-lt"/>
              <a:buAutoNum type="arabicPeriod"/>
            </a:pPr>
            <a:r>
              <a:rPr lang="en-US" sz="2314" dirty="0" err="1">
                <a:solidFill>
                  <a:srgbClr val="212121"/>
                </a:solidFill>
                <a:cs typeface="Times New Roman" panose="02020603050405020304" pitchFamily="18" charset="0"/>
              </a:rPr>
              <a:t>Protani</a:t>
            </a:r>
            <a:r>
              <a:rPr lang="en-US" sz="2314" dirty="0">
                <a:solidFill>
                  <a:srgbClr val="212121"/>
                </a:solidFill>
                <a:cs typeface="Times New Roman" panose="02020603050405020304" pitchFamily="18" charset="0"/>
              </a:rPr>
              <a:t> et al. </a:t>
            </a:r>
            <a:r>
              <a:rPr lang="en-US" sz="2314" i="1" dirty="0">
                <a:solidFill>
                  <a:srgbClr val="212121"/>
                </a:solidFill>
                <a:cs typeface="Times New Roman" panose="02020603050405020304" pitchFamily="18" charset="0"/>
              </a:rPr>
              <a:t>Breast </a:t>
            </a:r>
            <a:r>
              <a:rPr lang="en-US" sz="2400" i="1" dirty="0">
                <a:solidFill>
                  <a:srgbClr val="212121"/>
                </a:solidFill>
                <a:cs typeface="Times New Roman" panose="02020603050405020304" pitchFamily="18" charset="0"/>
              </a:rPr>
              <a:t>Cancer</a:t>
            </a:r>
            <a:r>
              <a:rPr lang="en-US" sz="2314" i="1" dirty="0">
                <a:solidFill>
                  <a:srgbClr val="212121"/>
                </a:solidFill>
                <a:cs typeface="Times New Roman" panose="02020603050405020304" pitchFamily="18" charset="0"/>
              </a:rPr>
              <a:t> Res Treat. </a:t>
            </a:r>
            <a:r>
              <a:rPr lang="en-US" sz="2314" b="1" dirty="0">
                <a:solidFill>
                  <a:srgbClr val="212121"/>
                </a:solidFill>
                <a:cs typeface="Times New Roman" panose="02020603050405020304" pitchFamily="18" charset="0"/>
              </a:rPr>
              <a:t>2010</a:t>
            </a:r>
            <a:r>
              <a:rPr lang="en-US" sz="2314" dirty="0">
                <a:solidFill>
                  <a:srgbClr val="212121"/>
                </a:solidFill>
                <a:cs typeface="Times New Roman" panose="02020603050405020304" pitchFamily="18" charset="0"/>
              </a:rPr>
              <a:t>, </a:t>
            </a:r>
            <a:r>
              <a:rPr lang="en-US" sz="2314" i="1" dirty="0">
                <a:solidFill>
                  <a:srgbClr val="212121"/>
                </a:solidFill>
                <a:cs typeface="Times New Roman" panose="02020603050405020304" pitchFamily="18" charset="0"/>
              </a:rPr>
              <a:t>123</a:t>
            </a:r>
            <a:r>
              <a:rPr lang="en-US" sz="2314" dirty="0">
                <a:solidFill>
                  <a:srgbClr val="212121"/>
                </a:solidFill>
                <a:cs typeface="Times New Roman" panose="02020603050405020304" pitchFamily="18" charset="0"/>
              </a:rPr>
              <a:t>(3), 627-35. </a:t>
            </a:r>
          </a:p>
          <a:p>
            <a:pPr marL="425080" indent="-425080">
              <a:buFont typeface="+mj-lt"/>
              <a:buAutoNum type="arabicPeriod"/>
            </a:pPr>
            <a:r>
              <a:rPr lang="en-US" sz="2314" kern="0" dirty="0">
                <a:ea typeface="SimSun" panose="02010600030101010101" pitchFamily="2" charset="-122"/>
                <a:cs typeface="Times New Roman" panose="02020603050405020304" pitchFamily="18" charset="0"/>
              </a:rPr>
              <a:t>Mee et al. </a:t>
            </a:r>
            <a:r>
              <a:rPr lang="en-US" sz="2314" i="1" kern="0" dirty="0">
                <a:ea typeface="SimSun" panose="02010600030101010101" pitchFamily="2" charset="-122"/>
                <a:cs typeface="Times New Roman" panose="02020603050405020304" pitchFamily="18" charset="0"/>
              </a:rPr>
              <a:t>Br J </a:t>
            </a:r>
            <a:r>
              <a:rPr lang="en-US" sz="2314" i="1" kern="0" dirty="0" err="1">
                <a:ea typeface="SimSun" panose="02010600030101010101" pitchFamily="2" charset="-122"/>
                <a:cs typeface="Times New Roman" panose="02020603050405020304" pitchFamily="18" charset="0"/>
              </a:rPr>
              <a:t>Radiol</a:t>
            </a:r>
            <a:r>
              <a:rPr lang="en-US" sz="2314" kern="0" dirty="0"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314" b="1" kern="0" dirty="0">
                <a:ea typeface="SimSun" panose="02010600030101010101" pitchFamily="2" charset="-122"/>
                <a:cs typeface="Times New Roman" panose="02020603050405020304" pitchFamily="18" charset="0"/>
              </a:rPr>
              <a:t>2023</a:t>
            </a:r>
            <a:r>
              <a:rPr lang="en-US" sz="2314" kern="0" dirty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314" i="1" kern="0" dirty="0">
                <a:ea typeface="SimSu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2314" kern="0" dirty="0">
                <a:ea typeface="SimSun" panose="02010600030101010101" pitchFamily="2" charset="-122"/>
                <a:cs typeface="Times New Roman" panose="02020603050405020304" pitchFamily="18" charset="0"/>
              </a:rPr>
              <a:t>(1152), 20230334. </a:t>
            </a:r>
            <a:endParaRPr lang="en-US" sz="2314" dirty="0">
              <a:cs typeface="Times New Roman" panose="02020603050405020304" pitchFamily="18" charset="0"/>
            </a:endParaRPr>
          </a:p>
        </p:txBody>
      </p:sp>
      <p:sp>
        <p:nvSpPr>
          <p:cNvPr id="1057" name="Oval 1056">
            <a:extLst>
              <a:ext uri="{FF2B5EF4-FFF2-40B4-BE49-F238E27FC236}">
                <a16:creationId xmlns:a16="http://schemas.microsoft.com/office/drawing/2014/main" id="{980EC7DB-DEDB-0BFF-A2CC-3FB24DA7A8EF}"/>
              </a:ext>
            </a:extLst>
          </p:cNvPr>
          <p:cNvSpPr/>
          <p:nvPr/>
        </p:nvSpPr>
        <p:spPr>
          <a:xfrm>
            <a:off x="20116800" y="14558061"/>
            <a:ext cx="617253" cy="6014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ACEAB-EE18-EDBE-515C-F143454F0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8800" y="23393400"/>
            <a:ext cx="10164863" cy="9596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FF74E5-BDD8-622B-1CF7-5B8A8624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430" r="49598"/>
          <a:stretch>
            <a:fillRect/>
          </a:stretch>
        </p:blipFill>
        <p:spPr>
          <a:xfrm>
            <a:off x="13411200" y="9016521"/>
            <a:ext cx="5595269" cy="5596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EEF2F7-1CC3-A35C-210E-A507A3611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8978" t="5676"/>
          <a:stretch>
            <a:fillRect/>
          </a:stretch>
        </p:blipFill>
        <p:spPr>
          <a:xfrm>
            <a:off x="13335000" y="14612985"/>
            <a:ext cx="5863049" cy="586304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06014ED-6D09-50C0-7CE4-C3308E2951DA}"/>
              </a:ext>
            </a:extLst>
          </p:cNvPr>
          <p:cNvSpPr/>
          <p:nvPr/>
        </p:nvSpPr>
        <p:spPr>
          <a:xfrm>
            <a:off x="12877800" y="8901143"/>
            <a:ext cx="617253" cy="6014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69E6FD-27A4-7F1E-FD4B-6AA774199418}"/>
              </a:ext>
            </a:extLst>
          </p:cNvPr>
          <p:cNvSpPr/>
          <p:nvPr/>
        </p:nvSpPr>
        <p:spPr>
          <a:xfrm>
            <a:off x="12801600" y="14550883"/>
            <a:ext cx="617253" cy="6014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4618401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5069</TotalTime>
  <Words>1091</Words>
  <Application>Microsoft Macintosh PowerPoint</Application>
  <PresentationFormat>Custom</PresentationFormat>
  <Paragraphs>146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SimSun</vt:lpstr>
      <vt:lpstr>Arial</vt:lpstr>
      <vt:lpstr>NeueHaasGroteskDisp Pro Md</vt:lpstr>
      <vt:lpstr>Times New Roman</vt:lpstr>
      <vt:lpstr>Blank Presentation</vt:lpstr>
      <vt:lpstr>BMI &gt; 60 and &gt;70 Associated with Decreased Access to Oncologic Surgical Care: NSQIP Analysis (2005-2022)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Bradley</dc:creator>
  <cp:lastModifiedBy>john gunaldo</cp:lastModifiedBy>
  <cp:revision>187</cp:revision>
  <cp:lastPrinted>2000-03-29T22:47:03Z</cp:lastPrinted>
  <dcterms:created xsi:type="dcterms:W3CDTF">1995-06-17T23:31:02Z</dcterms:created>
  <dcterms:modified xsi:type="dcterms:W3CDTF">2026-04-20T14:58:14Z</dcterms:modified>
</cp:coreProperties>
</file>