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56" r:id="rId2"/>
  </p:sldIdLst>
  <p:sldSz cx="38404800" cy="29260800"/>
  <p:notesSz cx="9232900" cy="6858000"/>
  <p:defaultTextStyle>
    <a:defPPr>
      <a:defRPr lang="en-US"/>
    </a:defPPr>
    <a:lvl1pPr algn="l" rtl="0" fontAlgn="base">
      <a:spcBef>
        <a:spcPct val="0"/>
      </a:spcBef>
      <a:spcAft>
        <a:spcPct val="0"/>
      </a:spcAft>
      <a:defRPr sz="2300" kern="1200">
        <a:solidFill>
          <a:schemeClr val="tx1"/>
        </a:solidFill>
        <a:latin typeface="Times New Roman" pitchFamily="18" charset="0"/>
        <a:ea typeface="+mn-ea"/>
        <a:cs typeface="+mn-cs"/>
      </a:defRPr>
    </a:lvl1pPr>
    <a:lvl2pPr marL="429631" algn="l" rtl="0" fontAlgn="base">
      <a:spcBef>
        <a:spcPct val="0"/>
      </a:spcBef>
      <a:spcAft>
        <a:spcPct val="0"/>
      </a:spcAft>
      <a:defRPr sz="2300" kern="1200">
        <a:solidFill>
          <a:schemeClr val="tx1"/>
        </a:solidFill>
        <a:latin typeface="Times New Roman" pitchFamily="18" charset="0"/>
        <a:ea typeface="+mn-ea"/>
        <a:cs typeface="+mn-cs"/>
      </a:defRPr>
    </a:lvl2pPr>
    <a:lvl3pPr marL="859262" algn="l" rtl="0" fontAlgn="base">
      <a:spcBef>
        <a:spcPct val="0"/>
      </a:spcBef>
      <a:spcAft>
        <a:spcPct val="0"/>
      </a:spcAft>
      <a:defRPr sz="2300" kern="1200">
        <a:solidFill>
          <a:schemeClr val="tx1"/>
        </a:solidFill>
        <a:latin typeface="Times New Roman" pitchFamily="18" charset="0"/>
        <a:ea typeface="+mn-ea"/>
        <a:cs typeface="+mn-cs"/>
      </a:defRPr>
    </a:lvl3pPr>
    <a:lvl4pPr marL="1288893" algn="l" rtl="0" fontAlgn="base">
      <a:spcBef>
        <a:spcPct val="0"/>
      </a:spcBef>
      <a:spcAft>
        <a:spcPct val="0"/>
      </a:spcAft>
      <a:defRPr sz="2300" kern="1200">
        <a:solidFill>
          <a:schemeClr val="tx1"/>
        </a:solidFill>
        <a:latin typeface="Times New Roman" pitchFamily="18" charset="0"/>
        <a:ea typeface="+mn-ea"/>
        <a:cs typeface="+mn-cs"/>
      </a:defRPr>
    </a:lvl4pPr>
    <a:lvl5pPr marL="1718523" algn="l" rtl="0" fontAlgn="base">
      <a:spcBef>
        <a:spcPct val="0"/>
      </a:spcBef>
      <a:spcAft>
        <a:spcPct val="0"/>
      </a:spcAft>
      <a:defRPr sz="2300" kern="1200">
        <a:solidFill>
          <a:schemeClr val="tx1"/>
        </a:solidFill>
        <a:latin typeface="Times New Roman" pitchFamily="18" charset="0"/>
        <a:ea typeface="+mn-ea"/>
        <a:cs typeface="+mn-cs"/>
      </a:defRPr>
    </a:lvl5pPr>
    <a:lvl6pPr marL="2148154" algn="l" defTabSz="859262" rtl="0" eaLnBrk="1" latinLnBrk="0" hangingPunct="1">
      <a:defRPr sz="2300" kern="1200">
        <a:solidFill>
          <a:schemeClr val="tx1"/>
        </a:solidFill>
        <a:latin typeface="Times New Roman" pitchFamily="18" charset="0"/>
        <a:ea typeface="+mn-ea"/>
        <a:cs typeface="+mn-cs"/>
      </a:defRPr>
    </a:lvl6pPr>
    <a:lvl7pPr marL="2577785" algn="l" defTabSz="859262" rtl="0" eaLnBrk="1" latinLnBrk="0" hangingPunct="1">
      <a:defRPr sz="2300" kern="1200">
        <a:solidFill>
          <a:schemeClr val="tx1"/>
        </a:solidFill>
        <a:latin typeface="Times New Roman" pitchFamily="18" charset="0"/>
        <a:ea typeface="+mn-ea"/>
        <a:cs typeface="+mn-cs"/>
      </a:defRPr>
    </a:lvl7pPr>
    <a:lvl8pPr marL="3007416" algn="l" defTabSz="859262" rtl="0" eaLnBrk="1" latinLnBrk="0" hangingPunct="1">
      <a:defRPr sz="2300" kern="1200">
        <a:solidFill>
          <a:schemeClr val="tx1"/>
        </a:solidFill>
        <a:latin typeface="Times New Roman" pitchFamily="18" charset="0"/>
        <a:ea typeface="+mn-ea"/>
        <a:cs typeface="+mn-cs"/>
      </a:defRPr>
    </a:lvl8pPr>
    <a:lvl9pPr marL="3437047" algn="l" defTabSz="859262" rtl="0" eaLnBrk="1" latinLnBrk="0" hangingPunct="1">
      <a:defRPr sz="23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1229" userDrawn="1">
          <p15:clr>
            <a:srgbClr val="A4A3A4"/>
          </p15:clr>
        </p15:guide>
        <p15:guide id="2" pos="2045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F00"/>
    <a:srgbClr val="66FFFF"/>
    <a:srgbClr val="66FF33"/>
    <a:srgbClr val="FF3300"/>
    <a:srgbClr val="D8E0E0"/>
    <a:srgbClr val="AFE4FF"/>
    <a:srgbClr val="66CCFF"/>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6" autoAdjust="0"/>
    <p:restoredTop sz="94649" autoAdjust="0"/>
  </p:normalViewPr>
  <p:slideViewPr>
    <p:cSldViewPr>
      <p:cViewPr varScale="1">
        <p:scale>
          <a:sx n="14" d="100"/>
          <a:sy n="14" d="100"/>
        </p:scale>
        <p:origin x="1496" y="48"/>
      </p:cViewPr>
      <p:guideLst>
        <p:guide orient="horz" pos="1229"/>
        <p:guide pos="20453"/>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2" y="1"/>
            <a:ext cx="4048124" cy="327025"/>
          </a:xfrm>
          <a:prstGeom prst="rect">
            <a:avLst/>
          </a:prstGeom>
          <a:noFill/>
          <a:ln w="9525">
            <a:noFill/>
            <a:miter lim="800000"/>
            <a:headEnd/>
            <a:tailEnd/>
          </a:ln>
          <a:effectLst/>
        </p:spPr>
        <p:txBody>
          <a:bodyPr vert="horz" wrap="square" lIns="87563" tIns="43782" rIns="87563" bIns="43782" numCol="1" anchor="t" anchorCtr="0" compatLnSpc="1">
            <a:prstTxWarp prst="textNoShape">
              <a:avLst/>
            </a:prstTxWarp>
          </a:bodyPr>
          <a:lstStyle>
            <a:lvl1pPr defTabSz="869950" eaLnBrk="0" hangingPunct="0">
              <a:defRPr sz="1100">
                <a:latin typeface="Times New Roman" charset="0"/>
              </a:defRPr>
            </a:lvl1pPr>
          </a:lstStyle>
          <a:p>
            <a:pPr>
              <a:defRPr/>
            </a:pPr>
            <a:endParaRPr lang="en-US"/>
          </a:p>
        </p:txBody>
      </p:sp>
      <p:sp>
        <p:nvSpPr>
          <p:cNvPr id="3075" name="Rectangle 3"/>
          <p:cNvSpPr>
            <a:spLocks noGrp="1" noChangeArrowheads="1"/>
          </p:cNvSpPr>
          <p:nvPr>
            <p:ph type="dt" sz="quarter" idx="1"/>
          </p:nvPr>
        </p:nvSpPr>
        <p:spPr bwMode="auto">
          <a:xfrm>
            <a:off x="5203826" y="1"/>
            <a:ext cx="4048124" cy="327025"/>
          </a:xfrm>
          <a:prstGeom prst="rect">
            <a:avLst/>
          </a:prstGeom>
          <a:noFill/>
          <a:ln w="9525">
            <a:noFill/>
            <a:miter lim="800000"/>
            <a:headEnd/>
            <a:tailEnd/>
          </a:ln>
          <a:effectLst/>
        </p:spPr>
        <p:txBody>
          <a:bodyPr vert="horz" wrap="square" lIns="87563" tIns="43782" rIns="87563" bIns="43782" numCol="1" anchor="t" anchorCtr="0" compatLnSpc="1">
            <a:prstTxWarp prst="textNoShape">
              <a:avLst/>
            </a:prstTxWarp>
          </a:bodyPr>
          <a:lstStyle>
            <a:lvl1pPr algn="r" defTabSz="869950" eaLnBrk="0" hangingPunct="0">
              <a:defRPr sz="1100">
                <a:latin typeface="Times New Roman" charset="0"/>
              </a:defRPr>
            </a:lvl1pPr>
          </a:lstStyle>
          <a:p>
            <a:pPr>
              <a:defRPr/>
            </a:pPr>
            <a:endParaRPr lang="en-US"/>
          </a:p>
        </p:txBody>
      </p:sp>
      <p:sp>
        <p:nvSpPr>
          <p:cNvPr id="3076" name="Rectangle 4"/>
          <p:cNvSpPr>
            <a:spLocks noGrp="1" noChangeArrowheads="1"/>
          </p:cNvSpPr>
          <p:nvPr>
            <p:ph type="ftr" sz="quarter" idx="2"/>
          </p:nvPr>
        </p:nvSpPr>
        <p:spPr bwMode="auto">
          <a:xfrm>
            <a:off x="2" y="6488113"/>
            <a:ext cx="4048124" cy="381000"/>
          </a:xfrm>
          <a:prstGeom prst="rect">
            <a:avLst/>
          </a:prstGeom>
          <a:noFill/>
          <a:ln w="9525">
            <a:noFill/>
            <a:miter lim="800000"/>
            <a:headEnd/>
            <a:tailEnd/>
          </a:ln>
          <a:effectLst/>
        </p:spPr>
        <p:txBody>
          <a:bodyPr vert="horz" wrap="square" lIns="87563" tIns="43782" rIns="87563" bIns="43782" numCol="1" anchor="b" anchorCtr="0" compatLnSpc="1">
            <a:prstTxWarp prst="textNoShape">
              <a:avLst/>
            </a:prstTxWarp>
          </a:bodyPr>
          <a:lstStyle>
            <a:lvl1pPr defTabSz="869950" eaLnBrk="0" hangingPunct="0">
              <a:defRPr sz="1100">
                <a:latin typeface="Times New Roman" charset="0"/>
              </a:defRPr>
            </a:lvl1pPr>
          </a:lstStyle>
          <a:p>
            <a:pPr>
              <a:defRPr/>
            </a:pPr>
            <a:endParaRPr lang="en-US"/>
          </a:p>
        </p:txBody>
      </p:sp>
      <p:sp>
        <p:nvSpPr>
          <p:cNvPr id="3077" name="Rectangle 5"/>
          <p:cNvSpPr>
            <a:spLocks noGrp="1" noChangeArrowheads="1"/>
          </p:cNvSpPr>
          <p:nvPr>
            <p:ph type="sldNum" sz="quarter" idx="3"/>
          </p:nvPr>
        </p:nvSpPr>
        <p:spPr bwMode="auto">
          <a:xfrm>
            <a:off x="5203826" y="6488113"/>
            <a:ext cx="4048124" cy="381000"/>
          </a:xfrm>
          <a:prstGeom prst="rect">
            <a:avLst/>
          </a:prstGeom>
          <a:noFill/>
          <a:ln w="9525">
            <a:noFill/>
            <a:miter lim="800000"/>
            <a:headEnd/>
            <a:tailEnd/>
          </a:ln>
          <a:effectLst/>
        </p:spPr>
        <p:txBody>
          <a:bodyPr vert="horz" wrap="square" lIns="87563" tIns="43782" rIns="87563" bIns="43782" numCol="1" anchor="b" anchorCtr="0" compatLnSpc="1">
            <a:prstTxWarp prst="textNoShape">
              <a:avLst/>
            </a:prstTxWarp>
          </a:bodyPr>
          <a:lstStyle>
            <a:lvl1pPr algn="r" defTabSz="869950" eaLnBrk="0" hangingPunct="0">
              <a:defRPr sz="1100">
                <a:latin typeface="Times New Roman" charset="0"/>
              </a:defRPr>
            </a:lvl1pPr>
          </a:lstStyle>
          <a:p>
            <a:pPr>
              <a:defRPr/>
            </a:pPr>
            <a:fld id="{9F62BFA9-7E6E-452A-B958-901C28B22C25}" type="slidenum">
              <a:rPr lang="en-US"/>
              <a:pPr>
                <a:defRPr/>
              </a:pPr>
              <a:t>‹#›</a:t>
            </a:fld>
            <a:endParaRPr lang="en-US"/>
          </a:p>
        </p:txBody>
      </p:sp>
    </p:spTree>
    <p:extLst>
      <p:ext uri="{BB962C8B-B14F-4D97-AF65-F5344CB8AC3E}">
        <p14:creationId xmlns:p14="http://schemas.microsoft.com/office/powerpoint/2010/main" val="32888460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6982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Times New Roman" charset="0"/>
        <a:ea typeface="+mn-ea"/>
        <a:cs typeface="+mn-cs"/>
      </a:defRPr>
    </a:lvl1pPr>
    <a:lvl2pPr marL="429631" algn="l" rtl="0" eaLnBrk="0" fontAlgn="base" hangingPunct="0">
      <a:spcBef>
        <a:spcPct val="30000"/>
      </a:spcBef>
      <a:spcAft>
        <a:spcPct val="0"/>
      </a:spcAft>
      <a:defRPr sz="1100" kern="1200">
        <a:solidFill>
          <a:schemeClr val="tx1"/>
        </a:solidFill>
        <a:latin typeface="Times New Roman" charset="0"/>
        <a:ea typeface="+mn-ea"/>
        <a:cs typeface="+mn-cs"/>
      </a:defRPr>
    </a:lvl2pPr>
    <a:lvl3pPr marL="859262" algn="l" rtl="0" eaLnBrk="0" fontAlgn="base" hangingPunct="0">
      <a:spcBef>
        <a:spcPct val="30000"/>
      </a:spcBef>
      <a:spcAft>
        <a:spcPct val="0"/>
      </a:spcAft>
      <a:defRPr sz="1100" kern="1200">
        <a:solidFill>
          <a:schemeClr val="tx1"/>
        </a:solidFill>
        <a:latin typeface="Times New Roman" charset="0"/>
        <a:ea typeface="+mn-ea"/>
        <a:cs typeface="+mn-cs"/>
      </a:defRPr>
    </a:lvl3pPr>
    <a:lvl4pPr marL="1288893" algn="l" rtl="0" eaLnBrk="0" fontAlgn="base" hangingPunct="0">
      <a:spcBef>
        <a:spcPct val="30000"/>
      </a:spcBef>
      <a:spcAft>
        <a:spcPct val="0"/>
      </a:spcAft>
      <a:defRPr sz="1100" kern="1200">
        <a:solidFill>
          <a:schemeClr val="tx1"/>
        </a:solidFill>
        <a:latin typeface="Times New Roman" charset="0"/>
        <a:ea typeface="+mn-ea"/>
        <a:cs typeface="+mn-cs"/>
      </a:defRPr>
    </a:lvl4pPr>
    <a:lvl5pPr marL="1718523" algn="l" rtl="0" eaLnBrk="0" fontAlgn="base" hangingPunct="0">
      <a:spcBef>
        <a:spcPct val="30000"/>
      </a:spcBef>
      <a:spcAft>
        <a:spcPct val="0"/>
      </a:spcAft>
      <a:defRPr sz="1100" kern="1200">
        <a:solidFill>
          <a:schemeClr val="tx1"/>
        </a:solidFill>
        <a:latin typeface="Times New Roman" charset="0"/>
        <a:ea typeface="+mn-ea"/>
        <a:cs typeface="+mn-cs"/>
      </a:defRPr>
    </a:lvl5pPr>
    <a:lvl6pPr marL="2148154" algn="l" defTabSz="859262" rtl="0" eaLnBrk="1" latinLnBrk="0" hangingPunct="1">
      <a:defRPr sz="1100" kern="1200">
        <a:solidFill>
          <a:schemeClr val="tx1"/>
        </a:solidFill>
        <a:latin typeface="+mn-lt"/>
        <a:ea typeface="+mn-ea"/>
        <a:cs typeface="+mn-cs"/>
      </a:defRPr>
    </a:lvl6pPr>
    <a:lvl7pPr marL="2577785" algn="l" defTabSz="859262" rtl="0" eaLnBrk="1" latinLnBrk="0" hangingPunct="1">
      <a:defRPr sz="1100" kern="1200">
        <a:solidFill>
          <a:schemeClr val="tx1"/>
        </a:solidFill>
        <a:latin typeface="+mn-lt"/>
        <a:ea typeface="+mn-ea"/>
        <a:cs typeface="+mn-cs"/>
      </a:defRPr>
    </a:lvl7pPr>
    <a:lvl8pPr marL="3007416" algn="l" defTabSz="859262" rtl="0" eaLnBrk="1" latinLnBrk="0" hangingPunct="1">
      <a:defRPr sz="1100" kern="1200">
        <a:solidFill>
          <a:schemeClr val="tx1"/>
        </a:solidFill>
        <a:latin typeface="+mn-lt"/>
        <a:ea typeface="+mn-ea"/>
        <a:cs typeface="+mn-cs"/>
      </a:defRPr>
    </a:lvl8pPr>
    <a:lvl9pPr marL="3437047" algn="l" defTabSz="859262"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Rot="1" noChangeAspect="1" noChangeArrowheads="1" noTextEdit="1"/>
          </p:cNvSpPr>
          <p:nvPr>
            <p:ph type="sldImg"/>
          </p:nvPr>
        </p:nvSpPr>
        <p:spPr bwMode="auto">
          <a:xfrm>
            <a:off x="2911475" y="492125"/>
            <a:ext cx="3430588" cy="2614613"/>
          </a:xfrm>
          <a:prstGeom prst="rect">
            <a:avLst/>
          </a:prstGeom>
          <a:noFill/>
          <a:ln w="12700">
            <a:solidFill>
              <a:srgbClr val="000000"/>
            </a:solidFill>
            <a:miter lim="800000"/>
            <a:headEnd/>
            <a:tailEnd/>
          </a:ln>
        </p:spPr>
      </p:sp>
      <p:sp>
        <p:nvSpPr>
          <p:cNvPr id="3075" name="Rectangle 3"/>
          <p:cNvSpPr>
            <a:spLocks noGrp="1" noChangeArrowheads="1"/>
          </p:cNvSpPr>
          <p:nvPr>
            <p:ph type="body" idx="1"/>
          </p:nvPr>
        </p:nvSpPr>
        <p:spPr bwMode="auto">
          <a:xfrm>
            <a:off x="1252539" y="3270250"/>
            <a:ext cx="6746875" cy="3054350"/>
          </a:xfrm>
          <a:prstGeom prst="rect">
            <a:avLst/>
          </a:prstGeom>
          <a:noFill/>
          <a:ln>
            <a:miter lim="800000"/>
            <a:headEnd/>
            <a:tailEnd/>
          </a:ln>
        </p:spPr>
        <p:txBody>
          <a:bodyPr lIns="87563" tIns="43782" rIns="87563" bIns="43782"/>
          <a:lstStyle/>
          <a:p>
            <a:pPr eaLnBrk="1" hangingPunct="1"/>
            <a:endParaRPr lang="en-US" dirty="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360" y="9090301"/>
            <a:ext cx="32644080" cy="6271623"/>
          </a:xfrm>
        </p:spPr>
        <p:txBody>
          <a:bodyPr/>
          <a:lstStyle/>
          <a:p>
            <a:r>
              <a:rPr lang="en-US"/>
              <a:t>Click to edit Master title style</a:t>
            </a:r>
          </a:p>
        </p:txBody>
      </p:sp>
      <p:sp>
        <p:nvSpPr>
          <p:cNvPr id="3" name="Subtitle 2"/>
          <p:cNvSpPr>
            <a:spLocks noGrp="1"/>
          </p:cNvSpPr>
          <p:nvPr>
            <p:ph type="subTitle" idx="1"/>
          </p:nvPr>
        </p:nvSpPr>
        <p:spPr>
          <a:xfrm>
            <a:off x="5760720" y="16581120"/>
            <a:ext cx="26883360" cy="7477760"/>
          </a:xfrm>
        </p:spPr>
        <p:txBody>
          <a:bodyPr/>
          <a:lstStyle>
            <a:lvl1pPr marL="0" indent="0" algn="ctr">
              <a:buNone/>
              <a:defRPr/>
            </a:lvl1pPr>
            <a:lvl2pPr marL="404369" indent="0" algn="ctr">
              <a:buNone/>
              <a:defRPr/>
            </a:lvl2pPr>
            <a:lvl3pPr marL="808737" indent="0" algn="ctr">
              <a:buNone/>
              <a:defRPr/>
            </a:lvl3pPr>
            <a:lvl4pPr marL="1213106" indent="0" algn="ctr">
              <a:buNone/>
              <a:defRPr/>
            </a:lvl4pPr>
            <a:lvl5pPr marL="1617474" indent="0" algn="ctr">
              <a:buNone/>
              <a:defRPr/>
            </a:lvl5pPr>
            <a:lvl6pPr marL="2021843" indent="0" algn="ctr">
              <a:buNone/>
              <a:defRPr/>
            </a:lvl6pPr>
            <a:lvl7pPr marL="2426211" indent="0" algn="ctr">
              <a:buNone/>
              <a:defRPr/>
            </a:lvl7pPr>
            <a:lvl8pPr marL="2830580" indent="0" algn="ctr">
              <a:buNone/>
              <a:defRPr/>
            </a:lvl8pPr>
            <a:lvl9pPr marL="3234949"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9A59423-5283-4F0E-9D1A-FB757D96F78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2A6B1E5-5A56-4514-9CBF-24373CD77FB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934403" y="34836"/>
            <a:ext cx="8730788" cy="2597476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739614" y="34836"/>
            <a:ext cx="26078412" cy="259747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FD95D89-FBFC-483A-859D-2A1CFC51F676}"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383579" y="34838"/>
            <a:ext cx="29637644" cy="3021874"/>
          </a:xfrm>
        </p:spPr>
        <p:txBody>
          <a:bodyPr/>
          <a:lstStyle/>
          <a:p>
            <a:r>
              <a:rPr lang="en-US"/>
              <a:t>Click to edit Master title style</a:t>
            </a:r>
          </a:p>
        </p:txBody>
      </p:sp>
      <p:sp>
        <p:nvSpPr>
          <p:cNvPr id="3" name="Text Placeholder 2"/>
          <p:cNvSpPr>
            <a:spLocks noGrp="1"/>
          </p:cNvSpPr>
          <p:nvPr>
            <p:ph type="body" sz="half" idx="1"/>
          </p:nvPr>
        </p:nvSpPr>
        <p:spPr>
          <a:xfrm>
            <a:off x="1739615" y="4808584"/>
            <a:ext cx="17404599" cy="212010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19260590" y="4808583"/>
            <a:ext cx="17404600" cy="10530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19260590" y="15478036"/>
            <a:ext cx="17404600" cy="105315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3138834E-12F4-40ED-AA13-50A65C03A8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0B47E40-44F4-4FE2-8ED5-F2A691B4F74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34319" y="18803257"/>
            <a:ext cx="32644080" cy="5811520"/>
          </a:xfrm>
        </p:spPr>
        <p:txBody>
          <a:bodyPr anchor="t"/>
          <a:lstStyle>
            <a:lvl1pPr algn="l">
              <a:defRPr sz="3577" b="1" cap="all"/>
            </a:lvl1pPr>
          </a:lstStyle>
          <a:p>
            <a:r>
              <a:rPr lang="en-US"/>
              <a:t>Click to edit Master title style</a:t>
            </a:r>
          </a:p>
        </p:txBody>
      </p:sp>
      <p:sp>
        <p:nvSpPr>
          <p:cNvPr id="3" name="Text Placeholder 2"/>
          <p:cNvSpPr>
            <a:spLocks noGrp="1"/>
          </p:cNvSpPr>
          <p:nvPr>
            <p:ph type="body" idx="1"/>
          </p:nvPr>
        </p:nvSpPr>
        <p:spPr>
          <a:xfrm>
            <a:off x="3034319" y="12402459"/>
            <a:ext cx="32644080" cy="6400800"/>
          </a:xfrm>
        </p:spPr>
        <p:txBody>
          <a:bodyPr anchor="b"/>
          <a:lstStyle>
            <a:lvl1pPr marL="0" indent="0">
              <a:buNone/>
              <a:defRPr sz="1788"/>
            </a:lvl1pPr>
            <a:lvl2pPr marL="404369" indent="0">
              <a:buNone/>
              <a:defRPr sz="1600"/>
            </a:lvl2pPr>
            <a:lvl3pPr marL="808737" indent="0">
              <a:buNone/>
              <a:defRPr sz="1412"/>
            </a:lvl3pPr>
            <a:lvl4pPr marL="1213106" indent="0">
              <a:buNone/>
              <a:defRPr sz="1224"/>
            </a:lvl4pPr>
            <a:lvl5pPr marL="1617474" indent="0">
              <a:buNone/>
              <a:defRPr sz="1224"/>
            </a:lvl5pPr>
            <a:lvl6pPr marL="2021843" indent="0">
              <a:buNone/>
              <a:defRPr sz="1224"/>
            </a:lvl6pPr>
            <a:lvl7pPr marL="2426211" indent="0">
              <a:buNone/>
              <a:defRPr sz="1224"/>
            </a:lvl7pPr>
            <a:lvl8pPr marL="2830580" indent="0">
              <a:buNone/>
              <a:defRPr sz="1224"/>
            </a:lvl8pPr>
            <a:lvl9pPr marL="3234949" indent="0">
              <a:buNone/>
              <a:defRPr sz="1224"/>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14253A-CD2E-4AFA-8765-6A0A4BECA38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739615" y="4808584"/>
            <a:ext cx="17404599" cy="21201016"/>
          </a:xfrm>
        </p:spPr>
        <p:txBody>
          <a:bodyPr/>
          <a:lstStyle>
            <a:lvl1pPr>
              <a:defRPr sz="2447"/>
            </a:lvl1pPr>
            <a:lvl2pPr>
              <a:defRPr sz="2165"/>
            </a:lvl2pPr>
            <a:lvl3pPr>
              <a:defRPr sz="178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9260590" y="4808584"/>
            <a:ext cx="17404600" cy="21201016"/>
          </a:xfrm>
        </p:spPr>
        <p:txBody>
          <a:bodyPr/>
          <a:lstStyle>
            <a:lvl1pPr>
              <a:defRPr sz="2447"/>
            </a:lvl1pPr>
            <a:lvl2pPr>
              <a:defRPr sz="2165"/>
            </a:lvl2pPr>
            <a:lvl3pPr>
              <a:defRPr sz="178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AC51974-479F-4542-83E9-4CCCEE2EE3D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20240" y="1171304"/>
            <a:ext cx="34564320" cy="4876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920241" y="6550300"/>
            <a:ext cx="16969394" cy="2728686"/>
          </a:xfrm>
        </p:spPr>
        <p:txBody>
          <a:bodyPr anchor="b"/>
          <a:lstStyle>
            <a:lvl1pPr marL="0" indent="0">
              <a:buNone/>
              <a:defRPr sz="2165" b="1"/>
            </a:lvl1pPr>
            <a:lvl2pPr marL="404369" indent="0">
              <a:buNone/>
              <a:defRPr sz="1788" b="1"/>
            </a:lvl2pPr>
            <a:lvl3pPr marL="808737" indent="0">
              <a:buNone/>
              <a:defRPr sz="1600" b="1"/>
            </a:lvl3pPr>
            <a:lvl4pPr marL="1213106" indent="0">
              <a:buNone/>
              <a:defRPr sz="1412" b="1"/>
            </a:lvl4pPr>
            <a:lvl5pPr marL="1617474" indent="0">
              <a:buNone/>
              <a:defRPr sz="1412" b="1"/>
            </a:lvl5pPr>
            <a:lvl6pPr marL="2021843" indent="0">
              <a:buNone/>
              <a:defRPr sz="1412" b="1"/>
            </a:lvl6pPr>
            <a:lvl7pPr marL="2426211" indent="0">
              <a:buNone/>
              <a:defRPr sz="1412" b="1"/>
            </a:lvl7pPr>
            <a:lvl8pPr marL="2830580" indent="0">
              <a:buNone/>
              <a:defRPr sz="1412" b="1"/>
            </a:lvl8pPr>
            <a:lvl9pPr marL="3234949" indent="0">
              <a:buNone/>
              <a:defRPr sz="1412" b="1"/>
            </a:lvl9pPr>
          </a:lstStyle>
          <a:p>
            <a:pPr lvl="0"/>
            <a:r>
              <a:rPr lang="en-US"/>
              <a:t>Click to edit Master text styles</a:t>
            </a:r>
          </a:p>
        </p:txBody>
      </p:sp>
      <p:sp>
        <p:nvSpPr>
          <p:cNvPr id="4" name="Content Placeholder 3"/>
          <p:cNvSpPr>
            <a:spLocks noGrp="1"/>
          </p:cNvSpPr>
          <p:nvPr>
            <p:ph sz="half" idx="2"/>
          </p:nvPr>
        </p:nvSpPr>
        <p:spPr>
          <a:xfrm>
            <a:off x="1920241" y="9278986"/>
            <a:ext cx="16969394" cy="16859794"/>
          </a:xfrm>
        </p:spPr>
        <p:txBody>
          <a:bodyPr/>
          <a:lstStyle>
            <a:lvl1pPr>
              <a:defRPr sz="2165"/>
            </a:lvl1pPr>
            <a:lvl2pPr>
              <a:defRPr sz="1788"/>
            </a:lvl2pPr>
            <a:lvl3pPr>
              <a:defRPr sz="1600"/>
            </a:lvl3pPr>
            <a:lvl4pPr>
              <a:defRPr sz="1412"/>
            </a:lvl4pPr>
            <a:lvl5pPr>
              <a:defRPr sz="1412"/>
            </a:lvl5pPr>
            <a:lvl6pPr>
              <a:defRPr sz="1412"/>
            </a:lvl6pPr>
            <a:lvl7pPr>
              <a:defRPr sz="1412"/>
            </a:lvl7pPr>
            <a:lvl8pPr>
              <a:defRPr sz="1412"/>
            </a:lvl8pPr>
            <a:lvl9pPr>
              <a:defRPr sz="141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9509107" y="6550300"/>
            <a:ext cx="16975455" cy="2728686"/>
          </a:xfrm>
        </p:spPr>
        <p:txBody>
          <a:bodyPr anchor="b"/>
          <a:lstStyle>
            <a:lvl1pPr marL="0" indent="0">
              <a:buNone/>
              <a:defRPr sz="2165" b="1"/>
            </a:lvl1pPr>
            <a:lvl2pPr marL="404369" indent="0">
              <a:buNone/>
              <a:defRPr sz="1788" b="1"/>
            </a:lvl2pPr>
            <a:lvl3pPr marL="808737" indent="0">
              <a:buNone/>
              <a:defRPr sz="1600" b="1"/>
            </a:lvl3pPr>
            <a:lvl4pPr marL="1213106" indent="0">
              <a:buNone/>
              <a:defRPr sz="1412" b="1"/>
            </a:lvl4pPr>
            <a:lvl5pPr marL="1617474" indent="0">
              <a:buNone/>
              <a:defRPr sz="1412" b="1"/>
            </a:lvl5pPr>
            <a:lvl6pPr marL="2021843" indent="0">
              <a:buNone/>
              <a:defRPr sz="1412" b="1"/>
            </a:lvl6pPr>
            <a:lvl7pPr marL="2426211" indent="0">
              <a:buNone/>
              <a:defRPr sz="1412" b="1"/>
            </a:lvl7pPr>
            <a:lvl8pPr marL="2830580" indent="0">
              <a:buNone/>
              <a:defRPr sz="1412" b="1"/>
            </a:lvl8pPr>
            <a:lvl9pPr marL="3234949" indent="0">
              <a:buNone/>
              <a:defRPr sz="1412" b="1"/>
            </a:lvl9pPr>
          </a:lstStyle>
          <a:p>
            <a:pPr lvl="0"/>
            <a:r>
              <a:rPr lang="en-US"/>
              <a:t>Click to edit Master text styles</a:t>
            </a:r>
          </a:p>
        </p:txBody>
      </p:sp>
      <p:sp>
        <p:nvSpPr>
          <p:cNvPr id="6" name="Content Placeholder 5"/>
          <p:cNvSpPr>
            <a:spLocks noGrp="1"/>
          </p:cNvSpPr>
          <p:nvPr>
            <p:ph sz="quarter" idx="4"/>
          </p:nvPr>
        </p:nvSpPr>
        <p:spPr>
          <a:xfrm>
            <a:off x="19509107" y="9278986"/>
            <a:ext cx="16975455" cy="16859794"/>
          </a:xfrm>
        </p:spPr>
        <p:txBody>
          <a:bodyPr/>
          <a:lstStyle>
            <a:lvl1pPr>
              <a:defRPr sz="2165"/>
            </a:lvl1pPr>
            <a:lvl2pPr>
              <a:defRPr sz="1788"/>
            </a:lvl2pPr>
            <a:lvl3pPr>
              <a:defRPr sz="1600"/>
            </a:lvl3pPr>
            <a:lvl4pPr>
              <a:defRPr sz="1412"/>
            </a:lvl4pPr>
            <a:lvl5pPr>
              <a:defRPr sz="1412"/>
            </a:lvl5pPr>
            <a:lvl6pPr>
              <a:defRPr sz="1412"/>
            </a:lvl6pPr>
            <a:lvl7pPr>
              <a:defRPr sz="1412"/>
            </a:lvl7pPr>
            <a:lvl8pPr>
              <a:defRPr sz="1412"/>
            </a:lvl8pPr>
            <a:lvl9pPr>
              <a:defRPr sz="141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2FE3D9E-1D0A-499E-BB03-0FEB14A2FD1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C6BA4DA-8366-4B07-806A-F313CE2611E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6E70220-332A-4D55-A164-59143068359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3" y="1165497"/>
            <a:ext cx="12635519" cy="4958080"/>
          </a:xfrm>
        </p:spPr>
        <p:txBody>
          <a:bodyPr anchor="b"/>
          <a:lstStyle>
            <a:lvl1pPr algn="l">
              <a:defRPr sz="1788" b="1"/>
            </a:lvl1pPr>
          </a:lstStyle>
          <a:p>
            <a:r>
              <a:rPr lang="en-US"/>
              <a:t>Click to edit Master title style</a:t>
            </a:r>
          </a:p>
        </p:txBody>
      </p:sp>
      <p:sp>
        <p:nvSpPr>
          <p:cNvPr id="3" name="Content Placeholder 2"/>
          <p:cNvSpPr>
            <a:spLocks noGrp="1"/>
          </p:cNvSpPr>
          <p:nvPr>
            <p:ph idx="1"/>
          </p:nvPr>
        </p:nvSpPr>
        <p:spPr>
          <a:xfrm>
            <a:off x="15015210" y="1165499"/>
            <a:ext cx="21469350" cy="24973280"/>
          </a:xfrm>
        </p:spPr>
        <p:txBody>
          <a:bodyPr/>
          <a:lstStyle>
            <a:lvl1pPr>
              <a:defRPr sz="2824"/>
            </a:lvl1pPr>
            <a:lvl2pPr>
              <a:defRPr sz="2447"/>
            </a:lvl2pPr>
            <a:lvl3pPr>
              <a:defRPr sz="2165"/>
            </a:lvl3pPr>
            <a:lvl4pPr>
              <a:defRPr sz="1788"/>
            </a:lvl4pPr>
            <a:lvl5pPr>
              <a:defRPr sz="1788"/>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920243" y="6123579"/>
            <a:ext cx="12635519" cy="20015200"/>
          </a:xfrm>
        </p:spPr>
        <p:txBody>
          <a:bodyPr/>
          <a:lstStyle>
            <a:lvl1pPr marL="0" indent="0">
              <a:buNone/>
              <a:defRPr sz="1224"/>
            </a:lvl1pPr>
            <a:lvl2pPr marL="404369" indent="0">
              <a:buNone/>
              <a:defRPr sz="1035"/>
            </a:lvl2pPr>
            <a:lvl3pPr marL="808737" indent="0">
              <a:buNone/>
              <a:defRPr sz="847"/>
            </a:lvl3pPr>
            <a:lvl4pPr marL="1213106" indent="0">
              <a:buNone/>
              <a:defRPr sz="753"/>
            </a:lvl4pPr>
            <a:lvl5pPr marL="1617474" indent="0">
              <a:buNone/>
              <a:defRPr sz="753"/>
            </a:lvl5pPr>
            <a:lvl6pPr marL="2021843" indent="0">
              <a:buNone/>
              <a:defRPr sz="753"/>
            </a:lvl6pPr>
            <a:lvl7pPr marL="2426211" indent="0">
              <a:buNone/>
              <a:defRPr sz="753"/>
            </a:lvl7pPr>
            <a:lvl8pPr marL="2830580" indent="0">
              <a:buNone/>
              <a:defRPr sz="753"/>
            </a:lvl8pPr>
            <a:lvl9pPr marL="3234949" indent="0">
              <a:buNone/>
              <a:defRPr sz="753"/>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F58787F-99FA-41E8-93BB-4D027D5121D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28214" y="20482561"/>
            <a:ext cx="23042880" cy="2418080"/>
          </a:xfrm>
        </p:spPr>
        <p:txBody>
          <a:bodyPr anchor="b"/>
          <a:lstStyle>
            <a:lvl1pPr algn="l">
              <a:defRPr sz="1788" b="1"/>
            </a:lvl1pPr>
          </a:lstStyle>
          <a:p>
            <a:r>
              <a:rPr lang="en-US"/>
              <a:t>Click to edit Master title style</a:t>
            </a:r>
          </a:p>
        </p:txBody>
      </p:sp>
      <p:sp>
        <p:nvSpPr>
          <p:cNvPr id="3" name="Picture Placeholder 2"/>
          <p:cNvSpPr>
            <a:spLocks noGrp="1"/>
          </p:cNvSpPr>
          <p:nvPr>
            <p:ph type="pic" idx="1"/>
          </p:nvPr>
        </p:nvSpPr>
        <p:spPr>
          <a:xfrm>
            <a:off x="7528214" y="2614024"/>
            <a:ext cx="23042880" cy="17556480"/>
          </a:xfrm>
        </p:spPr>
        <p:txBody>
          <a:bodyPr/>
          <a:lstStyle>
            <a:lvl1pPr marL="0" indent="0">
              <a:buNone/>
              <a:defRPr sz="2824"/>
            </a:lvl1pPr>
            <a:lvl2pPr marL="404369" indent="0">
              <a:buNone/>
              <a:defRPr sz="2447"/>
            </a:lvl2pPr>
            <a:lvl3pPr marL="808737" indent="0">
              <a:buNone/>
              <a:defRPr sz="2165"/>
            </a:lvl3pPr>
            <a:lvl4pPr marL="1213106" indent="0">
              <a:buNone/>
              <a:defRPr sz="1788"/>
            </a:lvl4pPr>
            <a:lvl5pPr marL="1617474" indent="0">
              <a:buNone/>
              <a:defRPr sz="1788"/>
            </a:lvl5pPr>
            <a:lvl6pPr marL="2021843" indent="0">
              <a:buNone/>
              <a:defRPr sz="1788"/>
            </a:lvl6pPr>
            <a:lvl7pPr marL="2426211" indent="0">
              <a:buNone/>
              <a:defRPr sz="1788"/>
            </a:lvl7pPr>
            <a:lvl8pPr marL="2830580" indent="0">
              <a:buNone/>
              <a:defRPr sz="1788"/>
            </a:lvl8pPr>
            <a:lvl9pPr marL="3234949" indent="0">
              <a:buNone/>
              <a:defRPr sz="1788"/>
            </a:lvl9pPr>
          </a:lstStyle>
          <a:p>
            <a:pPr lvl="0"/>
            <a:endParaRPr lang="en-US" noProof="0"/>
          </a:p>
        </p:txBody>
      </p:sp>
      <p:sp>
        <p:nvSpPr>
          <p:cNvPr id="4" name="Text Placeholder 3"/>
          <p:cNvSpPr>
            <a:spLocks noGrp="1"/>
          </p:cNvSpPr>
          <p:nvPr>
            <p:ph type="body" sz="half" idx="2"/>
          </p:nvPr>
        </p:nvSpPr>
        <p:spPr>
          <a:xfrm>
            <a:off x="7528214" y="22900641"/>
            <a:ext cx="23042880" cy="3434080"/>
          </a:xfrm>
        </p:spPr>
        <p:txBody>
          <a:bodyPr/>
          <a:lstStyle>
            <a:lvl1pPr marL="0" indent="0">
              <a:buNone/>
              <a:defRPr sz="1224"/>
            </a:lvl1pPr>
            <a:lvl2pPr marL="404369" indent="0">
              <a:buNone/>
              <a:defRPr sz="1035"/>
            </a:lvl2pPr>
            <a:lvl3pPr marL="808737" indent="0">
              <a:buNone/>
              <a:defRPr sz="847"/>
            </a:lvl3pPr>
            <a:lvl4pPr marL="1213106" indent="0">
              <a:buNone/>
              <a:defRPr sz="753"/>
            </a:lvl4pPr>
            <a:lvl5pPr marL="1617474" indent="0">
              <a:buNone/>
              <a:defRPr sz="753"/>
            </a:lvl5pPr>
            <a:lvl6pPr marL="2021843" indent="0">
              <a:buNone/>
              <a:defRPr sz="753"/>
            </a:lvl6pPr>
            <a:lvl7pPr marL="2426211" indent="0">
              <a:buNone/>
              <a:defRPr sz="753"/>
            </a:lvl7pPr>
            <a:lvl8pPr marL="2830580" indent="0">
              <a:buNone/>
              <a:defRPr sz="753"/>
            </a:lvl8pPr>
            <a:lvl9pPr marL="3234949" indent="0">
              <a:buNone/>
              <a:defRPr sz="753"/>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6D0A3B2-596D-4437-83F5-1685CD9214C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383579" y="34838"/>
            <a:ext cx="29637644" cy="3021874"/>
          </a:xfrm>
          <a:prstGeom prst="rect">
            <a:avLst/>
          </a:prstGeom>
          <a:noFill/>
          <a:ln w="9525">
            <a:noFill/>
            <a:miter lim="800000"/>
            <a:headEnd/>
            <a:tailEnd/>
          </a:ln>
        </p:spPr>
        <p:txBody>
          <a:bodyPr vert="horz" wrap="square" lIns="399752" tIns="199875" rIns="399752" bIns="199875"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1739612" y="4808584"/>
            <a:ext cx="34925577" cy="2120101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text styles</a:t>
            </a:r>
          </a:p>
        </p:txBody>
      </p:sp>
      <p:sp>
        <p:nvSpPr>
          <p:cNvPr id="1028" name="Rectangle 4"/>
          <p:cNvSpPr>
            <a:spLocks noGrp="1" noChangeArrowheads="1"/>
          </p:cNvSpPr>
          <p:nvPr>
            <p:ph type="dt" sz="half" idx="2"/>
          </p:nvPr>
        </p:nvSpPr>
        <p:spPr bwMode="auto">
          <a:xfrm>
            <a:off x="2881572" y="26659840"/>
            <a:ext cx="8001000" cy="1950720"/>
          </a:xfrm>
          <a:prstGeom prst="rect">
            <a:avLst/>
          </a:prstGeom>
          <a:noFill/>
          <a:ln w="9525">
            <a:noFill/>
            <a:miter lim="800000"/>
            <a:headEnd/>
            <a:tailEnd/>
          </a:ln>
          <a:effectLst/>
        </p:spPr>
        <p:txBody>
          <a:bodyPr vert="horz" wrap="none" lIns="399752" tIns="199875" rIns="399752" bIns="199875" numCol="1" anchor="ctr" anchorCtr="0" compatLnSpc="1">
            <a:prstTxWarp prst="textNoShape">
              <a:avLst/>
            </a:prstTxWarp>
          </a:bodyPr>
          <a:lstStyle>
            <a:lvl1pPr eaLnBrk="0" hangingPunct="0">
              <a:defRPr sz="5647">
                <a:latin typeface="Times New Roman" charset="0"/>
              </a:defRPr>
            </a:lvl1pPr>
          </a:lstStyle>
          <a:p>
            <a:pPr>
              <a:defRPr/>
            </a:pPr>
            <a:endParaRPr lang="en-US"/>
          </a:p>
        </p:txBody>
      </p:sp>
      <p:sp>
        <p:nvSpPr>
          <p:cNvPr id="1029" name="Rectangle 5"/>
          <p:cNvSpPr>
            <a:spLocks noGrp="1" noChangeArrowheads="1"/>
          </p:cNvSpPr>
          <p:nvPr>
            <p:ph type="ftr" sz="quarter" idx="3"/>
          </p:nvPr>
        </p:nvSpPr>
        <p:spPr bwMode="auto">
          <a:xfrm>
            <a:off x="13120428" y="26659840"/>
            <a:ext cx="12163945" cy="1950720"/>
          </a:xfrm>
          <a:prstGeom prst="rect">
            <a:avLst/>
          </a:prstGeom>
          <a:noFill/>
          <a:ln w="9525">
            <a:noFill/>
            <a:miter lim="800000"/>
            <a:headEnd/>
            <a:tailEnd/>
          </a:ln>
          <a:effectLst/>
        </p:spPr>
        <p:txBody>
          <a:bodyPr vert="horz" wrap="none" lIns="399752" tIns="199875" rIns="399752" bIns="199875" numCol="1" anchor="ctr" anchorCtr="0" compatLnSpc="1">
            <a:prstTxWarp prst="textNoShape">
              <a:avLst/>
            </a:prstTxWarp>
          </a:bodyPr>
          <a:lstStyle>
            <a:lvl1pPr algn="ctr" eaLnBrk="0" hangingPunct="0">
              <a:defRPr sz="5647">
                <a:latin typeface="Times New Roman" charset="0"/>
              </a:defRPr>
            </a:lvl1pPr>
          </a:lstStyle>
          <a:p>
            <a:pPr>
              <a:defRPr/>
            </a:pPr>
            <a:endParaRPr lang="en-US"/>
          </a:p>
        </p:txBody>
      </p:sp>
      <p:sp>
        <p:nvSpPr>
          <p:cNvPr id="1030" name="Rectangle 6"/>
          <p:cNvSpPr>
            <a:spLocks noGrp="1" noChangeArrowheads="1"/>
          </p:cNvSpPr>
          <p:nvPr>
            <p:ph type="sldNum" sz="quarter" idx="4"/>
          </p:nvPr>
        </p:nvSpPr>
        <p:spPr bwMode="auto">
          <a:xfrm>
            <a:off x="27522228" y="26659840"/>
            <a:ext cx="8001000" cy="1950720"/>
          </a:xfrm>
          <a:prstGeom prst="rect">
            <a:avLst/>
          </a:prstGeom>
          <a:noFill/>
          <a:ln w="9525">
            <a:noFill/>
            <a:miter lim="800000"/>
            <a:headEnd/>
            <a:tailEnd/>
          </a:ln>
          <a:effectLst/>
        </p:spPr>
        <p:txBody>
          <a:bodyPr vert="horz" wrap="none" lIns="399752" tIns="199875" rIns="399752" bIns="199875" numCol="1" anchor="ctr" anchorCtr="0" compatLnSpc="1">
            <a:prstTxWarp prst="textNoShape">
              <a:avLst/>
            </a:prstTxWarp>
          </a:bodyPr>
          <a:lstStyle>
            <a:lvl1pPr algn="r" eaLnBrk="0" hangingPunct="0">
              <a:defRPr sz="5647">
                <a:latin typeface="Times New Roman" charset="0"/>
              </a:defRPr>
            </a:lvl1pPr>
          </a:lstStyle>
          <a:p>
            <a:pPr>
              <a:defRPr/>
            </a:pPr>
            <a:fld id="{3DA2D13A-81BF-4FD9-B034-831A40ECC6C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17488064" rtl="0" eaLnBrk="0" fontAlgn="base" hangingPunct="0">
        <a:spcBef>
          <a:spcPct val="0"/>
        </a:spcBef>
        <a:spcAft>
          <a:spcPct val="0"/>
        </a:spcAft>
        <a:defRPr sz="7600" b="1">
          <a:solidFill>
            <a:schemeClr val="bg1"/>
          </a:solidFill>
          <a:latin typeface="+mj-lt"/>
          <a:ea typeface="+mj-ea"/>
          <a:cs typeface="+mj-cs"/>
        </a:defRPr>
      </a:lvl1pPr>
      <a:lvl2pPr algn="ctr" defTabSz="17488064" rtl="0" eaLnBrk="0" fontAlgn="base" hangingPunct="0">
        <a:spcBef>
          <a:spcPct val="0"/>
        </a:spcBef>
        <a:spcAft>
          <a:spcPct val="0"/>
        </a:spcAft>
        <a:defRPr sz="7600" b="1">
          <a:solidFill>
            <a:schemeClr val="bg1"/>
          </a:solidFill>
          <a:latin typeface="Arial" charset="0"/>
        </a:defRPr>
      </a:lvl2pPr>
      <a:lvl3pPr algn="ctr" defTabSz="17488064" rtl="0" eaLnBrk="0" fontAlgn="base" hangingPunct="0">
        <a:spcBef>
          <a:spcPct val="0"/>
        </a:spcBef>
        <a:spcAft>
          <a:spcPct val="0"/>
        </a:spcAft>
        <a:defRPr sz="7600" b="1">
          <a:solidFill>
            <a:schemeClr val="bg1"/>
          </a:solidFill>
          <a:latin typeface="Arial" charset="0"/>
        </a:defRPr>
      </a:lvl3pPr>
      <a:lvl4pPr algn="ctr" defTabSz="17488064" rtl="0" eaLnBrk="0" fontAlgn="base" hangingPunct="0">
        <a:spcBef>
          <a:spcPct val="0"/>
        </a:spcBef>
        <a:spcAft>
          <a:spcPct val="0"/>
        </a:spcAft>
        <a:defRPr sz="7600" b="1">
          <a:solidFill>
            <a:schemeClr val="bg1"/>
          </a:solidFill>
          <a:latin typeface="Arial" charset="0"/>
        </a:defRPr>
      </a:lvl4pPr>
      <a:lvl5pPr algn="ctr" defTabSz="17488064" rtl="0" eaLnBrk="0" fontAlgn="base" hangingPunct="0">
        <a:spcBef>
          <a:spcPct val="0"/>
        </a:spcBef>
        <a:spcAft>
          <a:spcPct val="0"/>
        </a:spcAft>
        <a:defRPr sz="7600" b="1">
          <a:solidFill>
            <a:schemeClr val="bg1"/>
          </a:solidFill>
          <a:latin typeface="Arial" charset="0"/>
        </a:defRPr>
      </a:lvl5pPr>
      <a:lvl6pPr marL="429631" algn="ctr" defTabSz="17488064" rtl="0" fontAlgn="base">
        <a:spcBef>
          <a:spcPct val="0"/>
        </a:spcBef>
        <a:spcAft>
          <a:spcPct val="0"/>
        </a:spcAft>
        <a:defRPr sz="7600" b="1">
          <a:solidFill>
            <a:schemeClr val="bg1"/>
          </a:solidFill>
          <a:latin typeface="Arial" charset="0"/>
        </a:defRPr>
      </a:lvl6pPr>
      <a:lvl7pPr marL="859262" algn="ctr" defTabSz="17488064" rtl="0" fontAlgn="base">
        <a:spcBef>
          <a:spcPct val="0"/>
        </a:spcBef>
        <a:spcAft>
          <a:spcPct val="0"/>
        </a:spcAft>
        <a:defRPr sz="7600" b="1">
          <a:solidFill>
            <a:schemeClr val="bg1"/>
          </a:solidFill>
          <a:latin typeface="Arial" charset="0"/>
        </a:defRPr>
      </a:lvl7pPr>
      <a:lvl8pPr marL="1288893" algn="ctr" defTabSz="17488064" rtl="0" fontAlgn="base">
        <a:spcBef>
          <a:spcPct val="0"/>
        </a:spcBef>
        <a:spcAft>
          <a:spcPct val="0"/>
        </a:spcAft>
        <a:defRPr sz="7600" b="1">
          <a:solidFill>
            <a:schemeClr val="bg1"/>
          </a:solidFill>
          <a:latin typeface="Arial" charset="0"/>
        </a:defRPr>
      </a:lvl8pPr>
      <a:lvl9pPr marL="1718523" algn="ctr" defTabSz="17488064" rtl="0" fontAlgn="base">
        <a:spcBef>
          <a:spcPct val="0"/>
        </a:spcBef>
        <a:spcAft>
          <a:spcPct val="0"/>
        </a:spcAft>
        <a:defRPr sz="7600" b="1">
          <a:solidFill>
            <a:schemeClr val="bg1"/>
          </a:solidFill>
          <a:latin typeface="Arial" charset="0"/>
        </a:defRPr>
      </a:lvl9pPr>
    </p:titleStyle>
    <p:bodyStyle>
      <a:lvl1pPr marL="1491774" indent="-1491774" algn="l" defTabSz="17488064" rtl="0" eaLnBrk="0" fontAlgn="base" hangingPunct="0">
        <a:spcBef>
          <a:spcPct val="20000"/>
        </a:spcBef>
        <a:spcAft>
          <a:spcPct val="0"/>
        </a:spcAft>
        <a:defRPr sz="2300">
          <a:solidFill>
            <a:schemeClr val="tx1"/>
          </a:solidFill>
          <a:latin typeface="+mn-lt"/>
          <a:ea typeface="+mn-ea"/>
          <a:cs typeface="+mn-cs"/>
        </a:defRPr>
      </a:lvl1pPr>
      <a:lvl2pPr marL="3226707" indent="-1239664" algn="l" defTabSz="17488064" rtl="0" eaLnBrk="0" fontAlgn="base" hangingPunct="0">
        <a:spcBef>
          <a:spcPct val="20000"/>
        </a:spcBef>
        <a:spcAft>
          <a:spcPct val="0"/>
        </a:spcAft>
        <a:defRPr sz="12800">
          <a:solidFill>
            <a:schemeClr val="tx1"/>
          </a:solidFill>
          <a:latin typeface="Times New Roman" charset="0"/>
        </a:defRPr>
      </a:lvl2pPr>
      <a:lvl3pPr marL="4967607" indent="-992030" algn="l" defTabSz="17488064" rtl="0" eaLnBrk="0" fontAlgn="base" hangingPunct="0">
        <a:spcBef>
          <a:spcPct val="20000"/>
        </a:spcBef>
        <a:spcAft>
          <a:spcPct val="0"/>
        </a:spcAft>
        <a:defRPr sz="10900">
          <a:solidFill>
            <a:schemeClr val="tx1"/>
          </a:solidFill>
          <a:latin typeface="Times New Roman" charset="0"/>
        </a:defRPr>
      </a:lvl3pPr>
      <a:lvl4pPr marL="6953158" indent="-993521" algn="l" defTabSz="17488064" rtl="0" eaLnBrk="0" fontAlgn="base" hangingPunct="0">
        <a:spcBef>
          <a:spcPct val="20000"/>
        </a:spcBef>
        <a:spcAft>
          <a:spcPct val="0"/>
        </a:spcAft>
        <a:defRPr sz="9100">
          <a:solidFill>
            <a:schemeClr val="tx1"/>
          </a:solidFill>
          <a:latin typeface="Times New Roman" charset="0"/>
        </a:defRPr>
      </a:lvl4pPr>
      <a:lvl5pPr marL="8943184" indent="-997997" algn="l" defTabSz="17488064" rtl="0" eaLnBrk="0" fontAlgn="base" hangingPunct="0">
        <a:spcBef>
          <a:spcPct val="20000"/>
        </a:spcBef>
        <a:spcAft>
          <a:spcPct val="0"/>
        </a:spcAft>
        <a:defRPr sz="9100">
          <a:solidFill>
            <a:schemeClr val="tx1"/>
          </a:solidFill>
          <a:latin typeface="Times New Roman" charset="0"/>
        </a:defRPr>
      </a:lvl5pPr>
      <a:lvl6pPr marL="9372815" indent="-997997" algn="l" defTabSz="17488064" rtl="0" fontAlgn="base">
        <a:spcBef>
          <a:spcPct val="20000"/>
        </a:spcBef>
        <a:spcAft>
          <a:spcPct val="0"/>
        </a:spcAft>
        <a:defRPr sz="9100">
          <a:solidFill>
            <a:schemeClr val="tx1"/>
          </a:solidFill>
          <a:latin typeface="Times New Roman" charset="0"/>
        </a:defRPr>
      </a:lvl6pPr>
      <a:lvl7pPr marL="9802446" indent="-997997" algn="l" defTabSz="17488064" rtl="0" fontAlgn="base">
        <a:spcBef>
          <a:spcPct val="20000"/>
        </a:spcBef>
        <a:spcAft>
          <a:spcPct val="0"/>
        </a:spcAft>
        <a:defRPr sz="9100">
          <a:solidFill>
            <a:schemeClr val="tx1"/>
          </a:solidFill>
          <a:latin typeface="Times New Roman" charset="0"/>
        </a:defRPr>
      </a:lvl7pPr>
      <a:lvl8pPr marL="10232077" indent="-997997" algn="l" defTabSz="17488064" rtl="0" fontAlgn="base">
        <a:spcBef>
          <a:spcPct val="20000"/>
        </a:spcBef>
        <a:spcAft>
          <a:spcPct val="0"/>
        </a:spcAft>
        <a:defRPr sz="9100">
          <a:solidFill>
            <a:schemeClr val="tx1"/>
          </a:solidFill>
          <a:latin typeface="Times New Roman" charset="0"/>
        </a:defRPr>
      </a:lvl8pPr>
      <a:lvl9pPr marL="10661707" indent="-997997" algn="l" defTabSz="17488064" rtl="0" fontAlgn="base">
        <a:spcBef>
          <a:spcPct val="20000"/>
        </a:spcBef>
        <a:spcAft>
          <a:spcPct val="0"/>
        </a:spcAft>
        <a:defRPr sz="9100">
          <a:solidFill>
            <a:schemeClr val="tx1"/>
          </a:solidFill>
          <a:latin typeface="Times New Roman" charset="0"/>
        </a:defRPr>
      </a:lvl9pPr>
    </p:bodyStyle>
    <p:otherStyle>
      <a:defPPr>
        <a:defRPr lang="en-US"/>
      </a:defPPr>
      <a:lvl1pPr marL="0" algn="l" defTabSz="859262" rtl="0" eaLnBrk="1" latinLnBrk="0" hangingPunct="1">
        <a:defRPr sz="1700" kern="1200">
          <a:solidFill>
            <a:schemeClr val="tx1"/>
          </a:solidFill>
          <a:latin typeface="+mn-lt"/>
          <a:ea typeface="+mn-ea"/>
          <a:cs typeface="+mn-cs"/>
        </a:defRPr>
      </a:lvl1pPr>
      <a:lvl2pPr marL="429631" algn="l" defTabSz="859262" rtl="0" eaLnBrk="1" latinLnBrk="0" hangingPunct="1">
        <a:defRPr sz="1700" kern="1200">
          <a:solidFill>
            <a:schemeClr val="tx1"/>
          </a:solidFill>
          <a:latin typeface="+mn-lt"/>
          <a:ea typeface="+mn-ea"/>
          <a:cs typeface="+mn-cs"/>
        </a:defRPr>
      </a:lvl2pPr>
      <a:lvl3pPr marL="859262" algn="l" defTabSz="859262" rtl="0" eaLnBrk="1" latinLnBrk="0" hangingPunct="1">
        <a:defRPr sz="1700" kern="1200">
          <a:solidFill>
            <a:schemeClr val="tx1"/>
          </a:solidFill>
          <a:latin typeface="+mn-lt"/>
          <a:ea typeface="+mn-ea"/>
          <a:cs typeface="+mn-cs"/>
        </a:defRPr>
      </a:lvl3pPr>
      <a:lvl4pPr marL="1288893" algn="l" defTabSz="859262" rtl="0" eaLnBrk="1" latinLnBrk="0" hangingPunct="1">
        <a:defRPr sz="1700" kern="1200">
          <a:solidFill>
            <a:schemeClr val="tx1"/>
          </a:solidFill>
          <a:latin typeface="+mn-lt"/>
          <a:ea typeface="+mn-ea"/>
          <a:cs typeface="+mn-cs"/>
        </a:defRPr>
      </a:lvl4pPr>
      <a:lvl5pPr marL="1718523" algn="l" defTabSz="859262" rtl="0" eaLnBrk="1" latinLnBrk="0" hangingPunct="1">
        <a:defRPr sz="1700" kern="1200">
          <a:solidFill>
            <a:schemeClr val="tx1"/>
          </a:solidFill>
          <a:latin typeface="+mn-lt"/>
          <a:ea typeface="+mn-ea"/>
          <a:cs typeface="+mn-cs"/>
        </a:defRPr>
      </a:lvl5pPr>
      <a:lvl6pPr marL="2148154" algn="l" defTabSz="859262" rtl="0" eaLnBrk="1" latinLnBrk="0" hangingPunct="1">
        <a:defRPr sz="1700" kern="1200">
          <a:solidFill>
            <a:schemeClr val="tx1"/>
          </a:solidFill>
          <a:latin typeface="+mn-lt"/>
          <a:ea typeface="+mn-ea"/>
          <a:cs typeface="+mn-cs"/>
        </a:defRPr>
      </a:lvl6pPr>
      <a:lvl7pPr marL="2577785" algn="l" defTabSz="859262" rtl="0" eaLnBrk="1" latinLnBrk="0" hangingPunct="1">
        <a:defRPr sz="1700" kern="1200">
          <a:solidFill>
            <a:schemeClr val="tx1"/>
          </a:solidFill>
          <a:latin typeface="+mn-lt"/>
          <a:ea typeface="+mn-ea"/>
          <a:cs typeface="+mn-cs"/>
        </a:defRPr>
      </a:lvl7pPr>
      <a:lvl8pPr marL="3007416" algn="l" defTabSz="859262" rtl="0" eaLnBrk="1" latinLnBrk="0" hangingPunct="1">
        <a:defRPr sz="1700" kern="1200">
          <a:solidFill>
            <a:schemeClr val="tx1"/>
          </a:solidFill>
          <a:latin typeface="+mn-lt"/>
          <a:ea typeface="+mn-ea"/>
          <a:cs typeface="+mn-cs"/>
        </a:defRPr>
      </a:lvl8pPr>
      <a:lvl9pPr marL="3437047" algn="l" defTabSz="859262"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a:extLst>
              <a:ext uri="{C183D7F6-B498-43B3-948B-1728B52AA6E4}">
                <adec:decorative xmlns:adec="http://schemas.microsoft.com/office/drawing/2017/decorative" val="1"/>
              </a:ext>
            </a:extLst>
          </p:cNvPr>
          <p:cNvSpPr>
            <a:spLocks noChangeArrowheads="1"/>
          </p:cNvSpPr>
          <p:nvPr/>
        </p:nvSpPr>
        <p:spPr bwMode="auto">
          <a:xfrm>
            <a:off x="-38708" y="1"/>
            <a:ext cx="38482215" cy="5639181"/>
          </a:xfrm>
          <a:prstGeom prst="rect">
            <a:avLst/>
          </a:prstGeom>
          <a:solidFill>
            <a:schemeClr val="accent2">
              <a:lumMod val="20000"/>
              <a:lumOff val="80000"/>
            </a:schemeClr>
          </a:solidFill>
          <a:ln w="9525">
            <a:noFill/>
            <a:miter lim="800000"/>
            <a:headEnd/>
            <a:tailEnd/>
          </a:ln>
        </p:spPr>
        <p:txBody>
          <a:bodyPr wrap="none" lIns="80872" tIns="40436" rIns="80872" bIns="40436" anchor="ctr"/>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endParaRPr lang="en-US" sz="2054"/>
          </a:p>
        </p:txBody>
      </p:sp>
      <p:sp>
        <p:nvSpPr>
          <p:cNvPr id="1028" name="Rectangle 4"/>
          <p:cNvSpPr>
            <a:spLocks noGrp="1" noChangeAspect="1" noChangeArrowheads="1"/>
          </p:cNvSpPr>
          <p:nvPr>
            <p:ph type="title"/>
          </p:nvPr>
        </p:nvSpPr>
        <p:spPr>
          <a:xfrm>
            <a:off x="6842620" y="-448749"/>
            <a:ext cx="25436770" cy="6592702"/>
          </a:xfrm>
          <a:noFill/>
        </p:spPr>
        <p:txBody>
          <a:bodyPr wrap="square" lIns="0" tIns="0" rIns="0" bIns="0">
            <a:spAutoFit/>
          </a:bodyPr>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algn="ctr"/>
            <a:br>
              <a:rPr lang="en-US" sz="10350" dirty="0">
                <a:latin typeface="Times New Roman" panose="02020603050405020304" pitchFamily="18" charset="0"/>
                <a:cs typeface="Times New Roman" panose="02020603050405020304" pitchFamily="18" charset="0"/>
              </a:rPr>
            </a:br>
            <a:r>
              <a:rPr lang="en-US" sz="10350" dirty="0">
                <a:latin typeface="Times New Roman"/>
                <a:cs typeface="Times New Roman"/>
              </a:rPr>
              <a:t>A BRASH Decision</a:t>
            </a:r>
            <a:br>
              <a:rPr lang="en-US" sz="10350" dirty="0">
                <a:latin typeface="Times New Roman" panose="02020603050405020304" pitchFamily="18" charset="0"/>
                <a:cs typeface="Times New Roman" panose="02020603050405020304" pitchFamily="18" charset="0"/>
              </a:rPr>
            </a:br>
            <a:r>
              <a:rPr lang="en-US" sz="6750" dirty="0">
                <a:solidFill>
                  <a:srgbClr val="000000"/>
                </a:solidFill>
                <a:latin typeface="Times New Roman"/>
                <a:cs typeface="Times New Roman"/>
              </a:rPr>
              <a:t>Mitchel Capella, MD, Sepehr Sadeghi, DO, Alissa Jeanfreau, MD</a:t>
            </a:r>
            <a:br>
              <a:rPr lang="en-US" sz="6750" dirty="0">
                <a:latin typeface="Times New Roman" panose="02020603050405020304" pitchFamily="18" charset="0"/>
                <a:cs typeface="Times New Roman" panose="02020603050405020304" pitchFamily="18" charset="0"/>
              </a:rPr>
            </a:br>
            <a:r>
              <a:rPr lang="en-US" sz="4500" dirty="0">
                <a:solidFill>
                  <a:srgbClr val="000000"/>
                </a:solidFill>
                <a:latin typeface="Times New Roman"/>
                <a:cs typeface="Times New Roman"/>
              </a:rPr>
              <a:t>LSU Health Sciences Center Department of Internal Medicine</a:t>
            </a:r>
            <a:br>
              <a:rPr lang="en-US" sz="6750" dirty="0">
                <a:latin typeface="Times New Roman" panose="02020603050405020304" pitchFamily="18" charset="0"/>
                <a:cs typeface="Times New Roman" panose="02020603050405020304" pitchFamily="18" charset="0"/>
              </a:rPr>
            </a:br>
            <a:br>
              <a:rPr lang="en-US" sz="6750" dirty="0">
                <a:latin typeface="Times New Roman" panose="02020603050405020304" pitchFamily="18" charset="0"/>
                <a:cs typeface="Times New Roman" panose="02020603050405020304" pitchFamily="18" charset="0"/>
              </a:rPr>
            </a:br>
            <a:endParaRPr lang="en-US" sz="4141" b="0" dirty="0">
              <a:solidFill>
                <a:srgbClr val="000000"/>
              </a:solidFill>
              <a:latin typeface="Times New Roman" panose="02020603050405020304" pitchFamily="18" charset="0"/>
              <a:cs typeface="Times New Roman" panose="02020603050405020304" pitchFamily="18" charset="0"/>
            </a:endParaRPr>
          </a:p>
        </p:txBody>
      </p:sp>
      <p:sp>
        <p:nvSpPr>
          <p:cNvPr id="1030" name="Rectangle 1148">
            <a:extLst>
              <a:ext uri="{C183D7F6-B498-43B3-948B-1728B52AA6E4}">
                <adec:decorative xmlns:adec="http://schemas.microsoft.com/office/drawing/2017/decorative" val="0"/>
              </a:ext>
            </a:extLst>
          </p:cNvPr>
          <p:cNvSpPr>
            <a:spLocks noChangeArrowheads="1"/>
          </p:cNvSpPr>
          <p:nvPr/>
        </p:nvSpPr>
        <p:spPr bwMode="auto">
          <a:xfrm>
            <a:off x="943086" y="5960361"/>
            <a:ext cx="20088113" cy="1027509"/>
          </a:xfrm>
          <a:prstGeom prst="rect">
            <a:avLst/>
          </a:prstGeom>
          <a:solidFill>
            <a:schemeClr val="accent2">
              <a:lumMod val="20000"/>
              <a:lumOff val="80000"/>
            </a:schemeClr>
          </a:solidFill>
          <a:ln w="9525">
            <a:noFill/>
            <a:miter lim="800000"/>
            <a:headEnd/>
            <a:tailEnd/>
          </a:ln>
        </p:spPr>
        <p:txBody>
          <a:bodyPr wrap="none" lIns="80872" tIns="40436" rIns="80872" bIns="40436" anchor="ctr"/>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algn="ctr"/>
            <a:endParaRPr lang="en-US" sz="2054" dirty="0"/>
          </a:p>
        </p:txBody>
      </p:sp>
      <p:sp>
        <p:nvSpPr>
          <p:cNvPr id="1029" name="Text Box 1147"/>
          <p:cNvSpPr txBox="1">
            <a:spLocks noChangeArrowheads="1"/>
          </p:cNvSpPr>
          <p:nvPr/>
        </p:nvSpPr>
        <p:spPr bwMode="auto">
          <a:xfrm>
            <a:off x="798852" y="7462207"/>
            <a:ext cx="21146748" cy="7733211"/>
          </a:xfrm>
          <a:prstGeom prst="rect">
            <a:avLst/>
          </a:prstGeom>
          <a:noFill/>
          <a:ln w="25400">
            <a:noFill/>
            <a:miter lim="800000"/>
            <a:headEnd type="none" w="sm" len="sm"/>
            <a:tailEnd type="none" w="sm" len="sm"/>
          </a:ln>
        </p:spPr>
        <p:txBody>
          <a:bodyPr lIns="80872" tIns="40436" rIns="80872" bIns="40436"/>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r>
              <a:rPr lang="en-US" sz="4800" dirty="0"/>
              <a:t>BRASH syndrome is an acronym for Bradycardia, Renal failure, AV nodal blockade, Shock, and Hyperkalemia. It is a rarely reported syndrome, more commonly affecting the elderly and those with chronic conditions such as hypertension, diabetes, heart disease, and chronic kidney disease. It carries a reported in-hospital mortality of 5.7%. Those on potassium sparing medications may be at higher risk. Patients can have substantial hemodynamic instability but may not have remarkable labs, such as severe hyperkalemia or kidney injury, making diagnosis and recognition challenging.</a:t>
            </a:r>
          </a:p>
          <a:p>
            <a:pPr>
              <a:buNone/>
            </a:pPr>
            <a:br>
              <a:rPr lang="en-US" sz="2054" dirty="0"/>
            </a:br>
            <a:endParaRPr lang="en-US" sz="2054" dirty="0"/>
          </a:p>
        </p:txBody>
      </p:sp>
      <p:sp>
        <p:nvSpPr>
          <p:cNvPr id="1049" name="Rectangle 1149">
            <a:extLst>
              <a:ext uri="{C183D7F6-B498-43B3-948B-1728B52AA6E4}">
                <adec:decorative xmlns:adec="http://schemas.microsoft.com/office/drawing/2017/decorative" val="1"/>
              </a:ext>
            </a:extLst>
          </p:cNvPr>
          <p:cNvSpPr>
            <a:spLocks noGrp="1" noChangeArrowheads="1"/>
          </p:cNvSpPr>
          <p:nvPr>
            <p:ph type="body" sz="half" idx="1"/>
          </p:nvPr>
        </p:nvSpPr>
        <p:spPr>
          <a:xfrm>
            <a:off x="1485250" y="5917279"/>
            <a:ext cx="18859549" cy="947558"/>
          </a:xfrm>
          <a:noFill/>
        </p:spPr>
        <p:txBody>
          <a:bodyPr/>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marL="0" indent="0" algn="ctr" eaLnBrk="1" hangingPunct="1"/>
            <a:r>
              <a:rPr lang="en-US" sz="5835" b="1" dirty="0">
                <a:latin typeface="Times New Roman" panose="02020603050405020304" pitchFamily="18" charset="0"/>
                <a:cs typeface="Times New Roman" panose="02020603050405020304" pitchFamily="18" charset="0"/>
              </a:rPr>
              <a:t>Introduction</a:t>
            </a:r>
          </a:p>
        </p:txBody>
      </p:sp>
      <p:sp>
        <p:nvSpPr>
          <p:cNvPr id="1034" name="Rectangle 1153">
            <a:extLst>
              <a:ext uri="{C183D7F6-B498-43B3-948B-1728B52AA6E4}">
                <adec:decorative xmlns:adec="http://schemas.microsoft.com/office/drawing/2017/decorative" val="1"/>
              </a:ext>
            </a:extLst>
          </p:cNvPr>
          <p:cNvSpPr>
            <a:spLocks noChangeArrowheads="1"/>
          </p:cNvSpPr>
          <p:nvPr/>
        </p:nvSpPr>
        <p:spPr bwMode="auto">
          <a:xfrm>
            <a:off x="870968" y="13300665"/>
            <a:ext cx="20232348" cy="1077851"/>
          </a:xfrm>
          <a:prstGeom prst="rect">
            <a:avLst/>
          </a:prstGeom>
          <a:solidFill>
            <a:schemeClr val="accent2">
              <a:lumMod val="20000"/>
              <a:lumOff val="80000"/>
            </a:schemeClr>
          </a:solidFill>
          <a:ln w="9525">
            <a:noFill/>
            <a:miter lim="800000"/>
            <a:headEnd/>
            <a:tailEnd/>
          </a:ln>
        </p:spPr>
        <p:txBody>
          <a:bodyPr wrap="none" lIns="80872" tIns="40436" rIns="80872" bIns="40436" anchor="ctr"/>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endParaRPr lang="en-US" sz="2054" dirty="0"/>
          </a:p>
        </p:txBody>
      </p:sp>
      <p:sp>
        <p:nvSpPr>
          <p:cNvPr id="1037" name="Rectangle 1156"/>
          <p:cNvSpPr>
            <a:spLocks noChangeArrowheads="1"/>
          </p:cNvSpPr>
          <p:nvPr/>
        </p:nvSpPr>
        <p:spPr bwMode="auto">
          <a:xfrm>
            <a:off x="5792774" y="13347993"/>
            <a:ext cx="10388735" cy="1077850"/>
          </a:xfrm>
          <a:prstGeom prst="rect">
            <a:avLst/>
          </a:prstGeom>
          <a:noFill/>
          <a:ln w="9525">
            <a:noFill/>
            <a:miter lim="800000"/>
            <a:headEnd/>
            <a:tailEnd/>
          </a:ln>
        </p:spPr>
        <p:txBody>
          <a:bodyPr lIns="0" tIns="0" rIns="0" bIns="0" anchor="t"/>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algn="ctr" defTabSz="16459766">
              <a:spcBef>
                <a:spcPct val="20000"/>
              </a:spcBef>
            </a:pPr>
            <a:r>
              <a:rPr lang="en-US" sz="5835" b="1" dirty="0">
                <a:cs typeface="Times New Roman" panose="02020603050405020304" pitchFamily="18" charset="0"/>
              </a:rPr>
              <a:t>Case Report </a:t>
            </a:r>
          </a:p>
        </p:txBody>
      </p:sp>
      <p:sp>
        <p:nvSpPr>
          <p:cNvPr id="1042" name="Rectangle 1161">
            <a:extLst>
              <a:ext uri="{C183D7F6-B498-43B3-948B-1728B52AA6E4}">
                <adec:decorative xmlns:adec="http://schemas.microsoft.com/office/drawing/2017/decorative" val="1"/>
              </a:ext>
            </a:extLst>
          </p:cNvPr>
          <p:cNvSpPr>
            <a:spLocks noChangeArrowheads="1"/>
          </p:cNvSpPr>
          <p:nvPr/>
        </p:nvSpPr>
        <p:spPr bwMode="auto">
          <a:xfrm>
            <a:off x="23196716" y="14245439"/>
            <a:ext cx="14276450" cy="1180449"/>
          </a:xfrm>
          <a:prstGeom prst="rect">
            <a:avLst/>
          </a:prstGeom>
          <a:solidFill>
            <a:schemeClr val="accent2">
              <a:lumMod val="20000"/>
              <a:lumOff val="80000"/>
            </a:schemeClr>
          </a:solidFill>
          <a:ln w="9525">
            <a:noFill/>
            <a:miter lim="800000"/>
            <a:headEnd/>
            <a:tailEnd/>
          </a:ln>
        </p:spPr>
        <p:txBody>
          <a:bodyPr wrap="none" lIns="80872" tIns="40436" rIns="80872" bIns="40436" anchor="ctr"/>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endParaRPr lang="en-US" sz="2054"/>
          </a:p>
        </p:txBody>
      </p:sp>
      <p:sp>
        <p:nvSpPr>
          <p:cNvPr id="1044" name="Text Box 1163"/>
          <p:cNvSpPr txBox="1">
            <a:spLocks noChangeArrowheads="1"/>
          </p:cNvSpPr>
          <p:nvPr/>
        </p:nvSpPr>
        <p:spPr bwMode="auto">
          <a:xfrm>
            <a:off x="658321" y="14630400"/>
            <a:ext cx="21146748" cy="13597256"/>
          </a:xfrm>
          <a:prstGeom prst="rect">
            <a:avLst/>
          </a:prstGeom>
          <a:noFill/>
          <a:ln w="25400">
            <a:noFill/>
            <a:miter lim="800000"/>
            <a:headEnd type="none" w="sm" len="sm"/>
            <a:tailEnd type="none" w="sm" len="sm"/>
          </a:ln>
        </p:spPr>
        <p:txBody>
          <a:bodyPr lIns="80872" tIns="40436" rIns="80872" bIns="40436" anchor="t"/>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r>
              <a:rPr lang="en-US" sz="4800" dirty="0"/>
              <a:t>A 93-year-old female with a history of paroxysmal atrial fibrillation, coronary artery disease, HTN, and hyperlipidemia was brought into the hospital after she was found to be weak, confused, and lightheaded. Of note, her home medications include metoprolol succinate and losartan. On arrival to the hospital, she was noted to be severely bradycardic with her heart rate as low as 35 beats per minute, hypotensive with blood pressure of 78/54, and mildly hypothermic with temperature between 35.4°C-36.1°C. Her labs were significant for an acute kidney injury with creatinine of 1.6 from a baseline of around 1.1, hyperkalemia with K+ of 6.0, mild transaminitis, and a significant lactic acidosis. TSH and troponin were within normal limits. Her heart rate was unresponsive to atropine, and she was started on an epinephrine drip, as well as norepinephrine transiently for additional BP support. Blood and urine cultures were obtained with the induction of broad-spectrum antibiotics and IV fluids. Her echocardiogram was unrevealing for a source of her shock. Her hyperkalemia was managed with IV calcium, inhaled beta agonists, and insulin with resultant K+ of 5.4 and subsequently 4.9 over the course of multiple hours. Over this same time, her shock resolved with total recovery of her mental status and withdrawal of hemodynamic support. A CT scan of her head, chest, abdomen, and pelvis, blood and urine cultures, and urinalysis were unrevealing for a source of infection.</a:t>
            </a:r>
          </a:p>
        </p:txBody>
      </p:sp>
      <p:sp>
        <p:nvSpPr>
          <p:cNvPr id="1043" name="Rectangle 1162">
            <a:extLst>
              <a:ext uri="{C183D7F6-B498-43B3-948B-1728B52AA6E4}">
                <adec:decorative xmlns:adec="http://schemas.microsoft.com/office/drawing/2017/decorative" val="0"/>
              </a:ext>
            </a:extLst>
          </p:cNvPr>
          <p:cNvSpPr>
            <a:spLocks noChangeArrowheads="1"/>
          </p:cNvSpPr>
          <p:nvPr/>
        </p:nvSpPr>
        <p:spPr bwMode="auto">
          <a:xfrm>
            <a:off x="27416961" y="14286240"/>
            <a:ext cx="6081656" cy="975360"/>
          </a:xfrm>
          <a:prstGeom prst="rect">
            <a:avLst/>
          </a:prstGeom>
          <a:noFill/>
          <a:ln w="9525">
            <a:noFill/>
            <a:miter lim="800000"/>
            <a:headEnd/>
            <a:tailEnd/>
          </a:ln>
        </p:spPr>
        <p:txBody>
          <a:bodyPr lIns="0" tIns="0" rIns="0" bIns="0" anchor="t"/>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algn="ctr" defTabSz="16459766">
              <a:spcBef>
                <a:spcPct val="20000"/>
              </a:spcBef>
            </a:pPr>
            <a:r>
              <a:rPr lang="en-US" sz="5835" b="1" dirty="0">
                <a:cs typeface="Times New Roman" panose="02020603050405020304" pitchFamily="18" charset="0"/>
              </a:rPr>
              <a:t>Discussion</a:t>
            </a:r>
            <a:endParaRPr lang="en-US" dirty="0"/>
          </a:p>
        </p:txBody>
      </p:sp>
      <p:sp>
        <p:nvSpPr>
          <p:cNvPr id="1047" name="Text Box 1166"/>
          <p:cNvSpPr txBox="1">
            <a:spLocks noChangeArrowheads="1"/>
          </p:cNvSpPr>
          <p:nvPr/>
        </p:nvSpPr>
        <p:spPr bwMode="auto">
          <a:xfrm>
            <a:off x="23196716" y="15733614"/>
            <a:ext cx="15075764" cy="7733211"/>
          </a:xfrm>
          <a:prstGeom prst="rect">
            <a:avLst/>
          </a:prstGeom>
          <a:noFill/>
          <a:ln w="25400">
            <a:noFill/>
            <a:miter lim="800000"/>
            <a:headEnd type="none" w="sm" len="sm"/>
            <a:tailEnd type="none" w="sm" len="sm"/>
          </a:ln>
        </p:spPr>
        <p:txBody>
          <a:bodyPr lIns="80872" tIns="40436" rIns="80872" bIns="40436" anchor="t"/>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r>
              <a:rPr lang="en-US" sz="4800" dirty="0"/>
              <a:t>Given her bradycardia, AKI, use of an AV nodal blocker, shock with multiorgan failure, and hyperkalemia, BRASH was determined to be her most likely diagnosis. Particularly in the context of severe refractory bradycardia out of proportion to her mild hypothermia, rapid recovery, and comprehensive workup unrevealing for an infectious source. With prompt recognition and action taken to break the self-perpetuating cycle of hyperkalemia and bradycardia, she had a rapid resolution of her multiorgan failure shock. She will avoid the use of AV nodal blockers and potassium sparing agents, such as losartan, moving forward.</a:t>
            </a:r>
          </a:p>
          <a:p>
            <a:br>
              <a:rPr lang="en-US" sz="4100" dirty="0"/>
            </a:br>
            <a:endParaRPr lang="en-US" sz="4141" b="1" dirty="0"/>
          </a:p>
        </p:txBody>
      </p:sp>
      <p:pic>
        <p:nvPicPr>
          <p:cNvPr id="4" name="Picture 3">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8321" y="1017904"/>
            <a:ext cx="5941172" cy="3331788"/>
          </a:xfrm>
          <a:prstGeom prst="rect">
            <a:avLst/>
          </a:prstGeom>
        </p:spPr>
      </p:pic>
      <p:pic>
        <p:nvPicPr>
          <p:cNvPr id="26" name="Picture 25">
            <a:extLst>
              <a:ext uri="{FF2B5EF4-FFF2-40B4-BE49-F238E27FC236}">
                <a16:creationId xmlns:a16="http://schemas.microsoft.com/office/drawing/2014/main" id="{975DEA4E-58F2-AA4A-BEAB-C3CAEA56B41A}"/>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204486" y="657935"/>
            <a:ext cx="4313925" cy="4323312"/>
          </a:xfrm>
          <a:prstGeom prst="rect">
            <a:avLst/>
          </a:prstGeom>
          <a:noFill/>
        </p:spPr>
      </p:pic>
      <p:sp>
        <p:nvSpPr>
          <p:cNvPr id="2" name="Rectangle 1159">
            <a:extLst>
              <a:ext uri="{FF2B5EF4-FFF2-40B4-BE49-F238E27FC236}">
                <a16:creationId xmlns:a16="http://schemas.microsoft.com/office/drawing/2014/main" id="{E76A9FA5-668C-3F75-CDD6-BD1DC20C1BA6}"/>
              </a:ext>
              <a:ext uri="{C183D7F6-B498-43B3-948B-1728B52AA6E4}">
                <adec:decorative xmlns:adec="http://schemas.microsoft.com/office/drawing/2017/decorative" val="1"/>
              </a:ext>
            </a:extLst>
          </p:cNvPr>
          <p:cNvSpPr>
            <a:spLocks noChangeArrowheads="1"/>
          </p:cNvSpPr>
          <p:nvPr/>
        </p:nvSpPr>
        <p:spPr bwMode="auto">
          <a:xfrm>
            <a:off x="23196716" y="24474970"/>
            <a:ext cx="14321695" cy="1010194"/>
          </a:xfrm>
          <a:prstGeom prst="rect">
            <a:avLst/>
          </a:prstGeom>
          <a:solidFill>
            <a:schemeClr val="accent2">
              <a:lumMod val="20000"/>
              <a:lumOff val="80000"/>
            </a:schemeClr>
          </a:solidFill>
          <a:ln w="9525">
            <a:noFill/>
            <a:miter lim="800000"/>
            <a:headEnd/>
            <a:tailEnd/>
          </a:ln>
        </p:spPr>
        <p:txBody>
          <a:bodyPr wrap="none" lIns="80872" tIns="40436" rIns="80872" bIns="40436" anchor="ctr"/>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endParaRPr lang="en-US" sz="2054"/>
          </a:p>
        </p:txBody>
      </p:sp>
      <p:sp>
        <p:nvSpPr>
          <p:cNvPr id="6" name="Rectangle 1160">
            <a:extLst>
              <a:ext uri="{FF2B5EF4-FFF2-40B4-BE49-F238E27FC236}">
                <a16:creationId xmlns:a16="http://schemas.microsoft.com/office/drawing/2014/main" id="{2AD7FBC3-28FD-B876-6A67-4B2D35769F2D}"/>
              </a:ext>
            </a:extLst>
          </p:cNvPr>
          <p:cNvSpPr>
            <a:spLocks noChangeArrowheads="1"/>
          </p:cNvSpPr>
          <p:nvPr/>
        </p:nvSpPr>
        <p:spPr bwMode="auto">
          <a:xfrm>
            <a:off x="27416961" y="24474970"/>
            <a:ext cx="6081656" cy="975360"/>
          </a:xfrm>
          <a:prstGeom prst="rect">
            <a:avLst/>
          </a:prstGeom>
          <a:noFill/>
          <a:ln w="9525">
            <a:noFill/>
            <a:miter lim="800000"/>
            <a:headEnd/>
            <a:tailEnd/>
          </a:ln>
        </p:spPr>
        <p:txBody>
          <a:bodyPr lIns="0" tIns="0" rIns="0" bIns="0" anchor="t"/>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algn="ctr" defTabSz="16459766">
              <a:spcBef>
                <a:spcPct val="20000"/>
              </a:spcBef>
            </a:pPr>
            <a:r>
              <a:rPr lang="en-US" sz="5835" b="1" dirty="0">
                <a:cs typeface="Times New Roman" panose="02020603050405020304" pitchFamily="18" charset="0"/>
              </a:rPr>
              <a:t>References</a:t>
            </a:r>
          </a:p>
        </p:txBody>
      </p:sp>
      <p:sp>
        <p:nvSpPr>
          <p:cNvPr id="9" name="Text Box 1167">
            <a:extLst>
              <a:ext uri="{FF2B5EF4-FFF2-40B4-BE49-F238E27FC236}">
                <a16:creationId xmlns:a16="http://schemas.microsoft.com/office/drawing/2014/main" id="{8EE554E3-E5A5-E5AE-2C28-B289653DC9B3}"/>
              </a:ext>
            </a:extLst>
          </p:cNvPr>
          <p:cNvSpPr txBox="1">
            <a:spLocks noChangeArrowheads="1"/>
          </p:cNvSpPr>
          <p:nvPr/>
        </p:nvSpPr>
        <p:spPr bwMode="auto">
          <a:xfrm>
            <a:off x="23196717" y="25608042"/>
            <a:ext cx="13400104" cy="2819400"/>
          </a:xfrm>
          <a:prstGeom prst="rect">
            <a:avLst/>
          </a:prstGeom>
          <a:solidFill>
            <a:schemeClr val="bg1"/>
          </a:solidFill>
          <a:ln w="25400">
            <a:noFill/>
            <a:miter lim="800000"/>
            <a:headEnd type="none" w="sm" len="sm"/>
            <a:tailEnd type="none" w="sm" len="sm"/>
          </a:ln>
        </p:spPr>
        <p:txBody>
          <a:bodyPr lIns="80872" tIns="40436" rIns="80872" bIns="40436" anchor="t"/>
          <a:lstStyle>
            <a:defPPr>
              <a:defRPr lang="en-US"/>
            </a:defPPr>
            <a:lvl1pPr algn="l" rtl="0" fontAlgn="base">
              <a:spcBef>
                <a:spcPct val="0"/>
              </a:spcBef>
              <a:spcAft>
                <a:spcPct val="0"/>
              </a:spcAft>
              <a:defRPr sz="2182" kern="1200">
                <a:solidFill>
                  <a:schemeClr val="tx1"/>
                </a:solidFill>
                <a:latin typeface="Times New Roman" pitchFamily="18" charset="0"/>
                <a:ea typeface="+mn-ea"/>
                <a:cs typeface="+mn-cs"/>
              </a:defRPr>
            </a:lvl1pPr>
            <a:lvl2pPr marL="407591" algn="l" rtl="0" fontAlgn="base">
              <a:spcBef>
                <a:spcPct val="0"/>
              </a:spcBef>
              <a:spcAft>
                <a:spcPct val="0"/>
              </a:spcAft>
              <a:defRPr sz="2182" kern="1200">
                <a:solidFill>
                  <a:schemeClr val="tx1"/>
                </a:solidFill>
                <a:latin typeface="Times New Roman" pitchFamily="18" charset="0"/>
                <a:ea typeface="+mn-ea"/>
                <a:cs typeface="+mn-cs"/>
              </a:defRPr>
            </a:lvl2pPr>
            <a:lvl3pPr marL="815182" algn="l" rtl="0" fontAlgn="base">
              <a:spcBef>
                <a:spcPct val="0"/>
              </a:spcBef>
              <a:spcAft>
                <a:spcPct val="0"/>
              </a:spcAft>
              <a:defRPr sz="2182" kern="1200">
                <a:solidFill>
                  <a:schemeClr val="tx1"/>
                </a:solidFill>
                <a:latin typeface="Times New Roman" pitchFamily="18" charset="0"/>
                <a:ea typeface="+mn-ea"/>
                <a:cs typeface="+mn-cs"/>
              </a:defRPr>
            </a:lvl3pPr>
            <a:lvl4pPr marL="1222773" algn="l" rtl="0" fontAlgn="base">
              <a:spcBef>
                <a:spcPct val="0"/>
              </a:spcBef>
              <a:spcAft>
                <a:spcPct val="0"/>
              </a:spcAft>
              <a:defRPr sz="2182" kern="1200">
                <a:solidFill>
                  <a:schemeClr val="tx1"/>
                </a:solidFill>
                <a:latin typeface="Times New Roman" pitchFamily="18" charset="0"/>
                <a:ea typeface="+mn-ea"/>
                <a:cs typeface="+mn-cs"/>
              </a:defRPr>
            </a:lvl4pPr>
            <a:lvl5pPr marL="1630363" algn="l" rtl="0" fontAlgn="base">
              <a:spcBef>
                <a:spcPct val="0"/>
              </a:spcBef>
              <a:spcAft>
                <a:spcPct val="0"/>
              </a:spcAft>
              <a:defRPr sz="2182" kern="1200">
                <a:solidFill>
                  <a:schemeClr val="tx1"/>
                </a:solidFill>
                <a:latin typeface="Times New Roman" pitchFamily="18" charset="0"/>
                <a:ea typeface="+mn-ea"/>
                <a:cs typeface="+mn-cs"/>
              </a:defRPr>
            </a:lvl5pPr>
            <a:lvl6pPr marL="2037954" algn="l" defTabSz="815182" rtl="0" eaLnBrk="1" latinLnBrk="0" hangingPunct="1">
              <a:defRPr sz="2182" kern="1200">
                <a:solidFill>
                  <a:schemeClr val="tx1"/>
                </a:solidFill>
                <a:latin typeface="Times New Roman" pitchFamily="18" charset="0"/>
                <a:ea typeface="+mn-ea"/>
                <a:cs typeface="+mn-cs"/>
              </a:defRPr>
            </a:lvl6pPr>
            <a:lvl7pPr marL="2445545" algn="l" defTabSz="815182" rtl="0" eaLnBrk="1" latinLnBrk="0" hangingPunct="1">
              <a:defRPr sz="2182" kern="1200">
                <a:solidFill>
                  <a:schemeClr val="tx1"/>
                </a:solidFill>
                <a:latin typeface="Times New Roman" pitchFamily="18" charset="0"/>
                <a:ea typeface="+mn-ea"/>
                <a:cs typeface="+mn-cs"/>
              </a:defRPr>
            </a:lvl7pPr>
            <a:lvl8pPr marL="2853136" algn="l" defTabSz="815182" rtl="0" eaLnBrk="1" latinLnBrk="0" hangingPunct="1">
              <a:defRPr sz="2182" kern="1200">
                <a:solidFill>
                  <a:schemeClr val="tx1"/>
                </a:solidFill>
                <a:latin typeface="Times New Roman" pitchFamily="18" charset="0"/>
                <a:ea typeface="+mn-ea"/>
                <a:cs typeface="+mn-cs"/>
              </a:defRPr>
            </a:lvl8pPr>
            <a:lvl9pPr marL="3260726" algn="l" defTabSz="815182" rtl="0" eaLnBrk="1" latinLnBrk="0" hangingPunct="1">
              <a:defRPr sz="2182" kern="1200">
                <a:solidFill>
                  <a:schemeClr val="tx1"/>
                </a:solidFill>
                <a:latin typeface="Times New Roman" pitchFamily="18" charset="0"/>
                <a:ea typeface="+mn-ea"/>
                <a:cs typeface="+mn-cs"/>
              </a:defRPr>
            </a:lvl9pPr>
          </a:lstStyle>
          <a:p>
            <a:pPr marL="514350" indent="-514350">
              <a:buFont typeface="+mj-lt"/>
              <a:buAutoNum type="arabicPeriod"/>
            </a:pPr>
            <a:r>
              <a:rPr lang="en-US" sz="2800" dirty="0"/>
              <a:t>Farkas JD, Long B, Koyfman A, Menson K. BRASH Syndrome: Bradycardia, Renal Failure, AV Blockade, Shock, and Hyperkalemia. J Emerg Med. 2020;59(2):216-223. </a:t>
            </a:r>
            <a:r>
              <a:rPr lang="en-US" sz="2800" dirty="0" err="1"/>
              <a:t>doi</a:t>
            </a:r>
            <a:r>
              <a:rPr lang="en-US" sz="2800" dirty="0"/>
              <a:t>: 10.1016/j.jemermed.2020.05.001. PMID: 32565167.</a:t>
            </a:r>
          </a:p>
          <a:p>
            <a:pPr marL="514350" indent="-514350">
              <a:buFont typeface="+mj-lt"/>
              <a:buAutoNum type="arabicPeriod"/>
            </a:pPr>
            <a:r>
              <a:rPr lang="en-US" sz="2800" dirty="0"/>
              <a:t>Majeed H, Khan U, Khan AM, Khalid SN, Farook S, Gangu K, Sagheer S, Sheikh AB. BRASH syndrome: a systematic review of reported cases. Curr </a:t>
            </a:r>
            <a:r>
              <a:rPr lang="en-US" sz="2800" dirty="0" err="1"/>
              <a:t>Probl</a:t>
            </a:r>
            <a:r>
              <a:rPr lang="en-US" sz="2800" dirty="0"/>
              <a:t> </a:t>
            </a:r>
            <a:r>
              <a:rPr lang="en-US" sz="2800" dirty="0" err="1"/>
              <a:t>Cardiol</a:t>
            </a:r>
            <a:r>
              <a:rPr lang="en-US" sz="2800" dirty="0"/>
              <a:t>. 2023;48(6):101663. doi:10.1016/j.cpcardiol.2023.101663.</a:t>
            </a:r>
          </a:p>
        </p:txBody>
      </p:sp>
      <p:pic>
        <p:nvPicPr>
          <p:cNvPr id="10" name="Picture 9" descr="A venn diagram showing hyperkalemia and AV nodal blocker use overlapping to create BRASH syndrome">
            <a:extLst>
              <a:ext uri="{FF2B5EF4-FFF2-40B4-BE49-F238E27FC236}">
                <a16:creationId xmlns:a16="http://schemas.microsoft.com/office/drawing/2014/main" id="{4A728B02-1EEB-6808-5268-CA4A4B7A54C6}"/>
              </a:ext>
            </a:extLst>
          </p:cNvPr>
          <p:cNvPicPr>
            <a:picLocks noChangeAspect="1"/>
          </p:cNvPicPr>
          <p:nvPr/>
        </p:nvPicPr>
        <p:blipFill>
          <a:blip r:embed="rId5"/>
          <a:stretch>
            <a:fillRect/>
          </a:stretch>
        </p:blipFill>
        <p:spPr>
          <a:xfrm>
            <a:off x="23996030" y="6132180"/>
            <a:ext cx="13142955" cy="7779795"/>
          </a:xfrm>
          <a:prstGeom prst="rect">
            <a:avLst/>
          </a:prstGeom>
        </p:spPr>
      </p:pic>
    </p:spTree>
  </p:cSld>
  <p:clrMapOvr>
    <a:masterClrMapping/>
  </p:clrMapOvr>
</p:sld>
</file>

<file path=ppt/theme/theme1.xml><?xml version="1.0" encoding="utf-8"?>
<a:theme xmlns:a="http://schemas.openxmlformats.org/drawingml/2006/main" name="Blank Presentation">
  <a:themeElements>
    <a:clrScheme name="Blank Presentation.pot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po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Blank Presentation.pot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po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Blank Presentation.pot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pot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pot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pot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Blank Presentation.pot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C:\MSOffice\Templates\Blank Presentation.pot</Template>
  <TotalTime>4772</TotalTime>
  <Words>615</Words>
  <Application>Microsoft Office PowerPoint</Application>
  <PresentationFormat>Custom</PresentationFormat>
  <Paragraphs>12</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Times New Roman</vt:lpstr>
      <vt:lpstr>Blank Presentation</vt:lpstr>
      <vt:lpstr> A BRASH Decision Mitchel Capella, MD, Sepehr Sadeghi, DO, Alissa Jeanfreau, MD LSU Health Sciences Center Department of Internal Medicine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Bradley</dc:creator>
  <cp:lastModifiedBy>Capella, Mitchel J.</cp:lastModifiedBy>
  <cp:revision>261</cp:revision>
  <cp:lastPrinted>2000-03-29T22:47:03Z</cp:lastPrinted>
  <dcterms:created xsi:type="dcterms:W3CDTF">1995-06-17T23:31:02Z</dcterms:created>
  <dcterms:modified xsi:type="dcterms:W3CDTF">2026-04-17T02:28:57Z</dcterms:modified>
</cp:coreProperties>
</file>