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8" r:id="rId2"/>
  </p:sldIdLst>
  <p:sldSz cx="51206400" cy="28803600"/>
  <p:notesSz cx="9232900" cy="6858000"/>
  <p:defaultTextStyle>
    <a:defPPr>
      <a:defRPr lang="en-US"/>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29631" algn="l" rtl="0" fontAlgn="base">
      <a:spcBef>
        <a:spcPct val="0"/>
      </a:spcBef>
      <a:spcAft>
        <a:spcPct val="0"/>
      </a:spcAft>
      <a:defRPr sz="2300" kern="1200">
        <a:solidFill>
          <a:schemeClr val="tx1"/>
        </a:solidFill>
        <a:latin typeface="Times New Roman" pitchFamily="18" charset="0"/>
        <a:ea typeface="+mn-ea"/>
        <a:cs typeface="+mn-cs"/>
      </a:defRPr>
    </a:lvl2pPr>
    <a:lvl3pPr marL="859262" algn="l" rtl="0" fontAlgn="base">
      <a:spcBef>
        <a:spcPct val="0"/>
      </a:spcBef>
      <a:spcAft>
        <a:spcPct val="0"/>
      </a:spcAft>
      <a:defRPr sz="2300" kern="1200">
        <a:solidFill>
          <a:schemeClr val="tx1"/>
        </a:solidFill>
        <a:latin typeface="Times New Roman" pitchFamily="18" charset="0"/>
        <a:ea typeface="+mn-ea"/>
        <a:cs typeface="+mn-cs"/>
      </a:defRPr>
    </a:lvl3pPr>
    <a:lvl4pPr marL="1288893" algn="l" rtl="0" fontAlgn="base">
      <a:spcBef>
        <a:spcPct val="0"/>
      </a:spcBef>
      <a:spcAft>
        <a:spcPct val="0"/>
      </a:spcAft>
      <a:defRPr sz="2300" kern="1200">
        <a:solidFill>
          <a:schemeClr val="tx1"/>
        </a:solidFill>
        <a:latin typeface="Times New Roman" pitchFamily="18" charset="0"/>
        <a:ea typeface="+mn-ea"/>
        <a:cs typeface="+mn-cs"/>
      </a:defRPr>
    </a:lvl4pPr>
    <a:lvl5pPr marL="1718523" algn="l" rtl="0" fontAlgn="base">
      <a:spcBef>
        <a:spcPct val="0"/>
      </a:spcBef>
      <a:spcAft>
        <a:spcPct val="0"/>
      </a:spcAft>
      <a:defRPr sz="2300" kern="1200">
        <a:solidFill>
          <a:schemeClr val="tx1"/>
        </a:solidFill>
        <a:latin typeface="Times New Roman" pitchFamily="18" charset="0"/>
        <a:ea typeface="+mn-ea"/>
        <a:cs typeface="+mn-cs"/>
      </a:defRPr>
    </a:lvl5pPr>
    <a:lvl6pPr marL="2148154" algn="l" defTabSz="859262" rtl="0" eaLnBrk="1" latinLnBrk="0" hangingPunct="1">
      <a:defRPr sz="2300" kern="1200">
        <a:solidFill>
          <a:schemeClr val="tx1"/>
        </a:solidFill>
        <a:latin typeface="Times New Roman" pitchFamily="18" charset="0"/>
        <a:ea typeface="+mn-ea"/>
        <a:cs typeface="+mn-cs"/>
      </a:defRPr>
    </a:lvl6pPr>
    <a:lvl7pPr marL="2577785" algn="l" defTabSz="859262" rtl="0" eaLnBrk="1" latinLnBrk="0" hangingPunct="1">
      <a:defRPr sz="2300" kern="1200">
        <a:solidFill>
          <a:schemeClr val="tx1"/>
        </a:solidFill>
        <a:latin typeface="Times New Roman" pitchFamily="18" charset="0"/>
        <a:ea typeface="+mn-ea"/>
        <a:cs typeface="+mn-cs"/>
      </a:defRPr>
    </a:lvl7pPr>
    <a:lvl8pPr marL="3007416" algn="l" defTabSz="859262" rtl="0" eaLnBrk="1" latinLnBrk="0" hangingPunct="1">
      <a:defRPr sz="2300" kern="1200">
        <a:solidFill>
          <a:schemeClr val="tx1"/>
        </a:solidFill>
        <a:latin typeface="Times New Roman" pitchFamily="18" charset="0"/>
        <a:ea typeface="+mn-ea"/>
        <a:cs typeface="+mn-cs"/>
      </a:defRPr>
    </a:lvl8pPr>
    <a:lvl9pPr marL="3437047" algn="l" defTabSz="859262" rtl="0" eaLnBrk="1" latinLnBrk="0" hangingPunct="1">
      <a:defRPr sz="23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210" userDrawn="1">
          <p15:clr>
            <a:srgbClr val="A4A3A4"/>
          </p15:clr>
        </p15:guide>
        <p15:guide id="2" pos="272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AC5"/>
    <a:srgbClr val="66FFFF"/>
    <a:srgbClr val="FF3300"/>
    <a:srgbClr val="D8E0E0"/>
    <a:srgbClr val="AFE4FF"/>
    <a:srgbClr val="66CCFF"/>
    <a:srgbClr val="9966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45" autoAdjust="0"/>
    <p:restoredTop sz="94569" autoAdjust="0"/>
  </p:normalViewPr>
  <p:slideViewPr>
    <p:cSldViewPr>
      <p:cViewPr varScale="1">
        <p:scale>
          <a:sx n="18" d="100"/>
          <a:sy n="18" d="100"/>
        </p:scale>
        <p:origin x="979" y="72"/>
      </p:cViewPr>
      <p:guideLst>
        <p:guide orient="horz" pos="1210"/>
        <p:guide pos="27271"/>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ung, Britt M." userId="4ae7c2b0-d8ac-4523-8e31-f2d4302f50aa" providerId="ADAL" clId="{36138EC7-F745-459E-8C57-A52B59B50905}"/>
    <pc:docChg chg="modSld">
      <pc:chgData name="Young, Britt M." userId="4ae7c2b0-d8ac-4523-8e31-f2d4302f50aa" providerId="ADAL" clId="{36138EC7-F745-459E-8C57-A52B59B50905}" dt="2025-04-05T00:51:03.934" v="50" actId="1036"/>
      <pc:docMkLst>
        <pc:docMk/>
      </pc:docMkLst>
      <pc:sldChg chg="modSp mod">
        <pc:chgData name="Young, Britt M." userId="4ae7c2b0-d8ac-4523-8e31-f2d4302f50aa" providerId="ADAL" clId="{36138EC7-F745-459E-8C57-A52B59B50905}" dt="2025-04-05T00:51:03.934" v="50" actId="1036"/>
        <pc:sldMkLst>
          <pc:docMk/>
          <pc:sldMk cId="3563248813" sldId="258"/>
        </pc:sldMkLst>
        <pc:spChg chg="mod">
          <ac:chgData name="Young, Britt M." userId="4ae7c2b0-d8ac-4523-8e31-f2d4302f50aa" providerId="ADAL" clId="{36138EC7-F745-459E-8C57-A52B59B50905}" dt="2025-04-05T00:50:57.172" v="48" actId="1036"/>
          <ac:spMkLst>
            <pc:docMk/>
            <pc:sldMk cId="3563248813" sldId="258"/>
            <ac:spMk id="3" creationId="{4BEFC4E3-BEC2-FBF5-281B-5C8AF7AEC520}"/>
          </ac:spMkLst>
        </pc:spChg>
        <pc:spChg chg="mod">
          <ac:chgData name="Young, Britt M." userId="4ae7c2b0-d8ac-4523-8e31-f2d4302f50aa" providerId="ADAL" clId="{36138EC7-F745-459E-8C57-A52B59B50905}" dt="2025-04-05T00:50:57.172" v="48" actId="1036"/>
          <ac:spMkLst>
            <pc:docMk/>
            <pc:sldMk cId="3563248813" sldId="258"/>
            <ac:spMk id="5" creationId="{82F75816-8AFA-5528-B96C-4488ECEE8FC5}"/>
          </ac:spMkLst>
        </pc:spChg>
        <pc:spChg chg="mod">
          <ac:chgData name="Young, Britt M." userId="4ae7c2b0-d8ac-4523-8e31-f2d4302f50aa" providerId="ADAL" clId="{36138EC7-F745-459E-8C57-A52B59B50905}" dt="2025-04-04T19:57:26.971" v="28" actId="1035"/>
          <ac:spMkLst>
            <pc:docMk/>
            <pc:sldMk cId="3563248813" sldId="258"/>
            <ac:spMk id="8" creationId="{87E40621-6D55-606F-6D18-28C79C5EFB09}"/>
          </ac:spMkLst>
        </pc:spChg>
        <pc:spChg chg="mod">
          <ac:chgData name="Young, Britt M." userId="4ae7c2b0-d8ac-4523-8e31-f2d4302f50aa" providerId="ADAL" clId="{36138EC7-F745-459E-8C57-A52B59B50905}" dt="2025-04-04T20:00:46.105" v="44" actId="14100"/>
          <ac:spMkLst>
            <pc:docMk/>
            <pc:sldMk cId="3563248813" sldId="258"/>
            <ac:spMk id="10" creationId="{7A23F65A-2451-FFF5-B0C5-46B06007F5D6}"/>
          </ac:spMkLst>
        </pc:spChg>
        <pc:spChg chg="mod">
          <ac:chgData name="Young, Britt M." userId="4ae7c2b0-d8ac-4523-8e31-f2d4302f50aa" providerId="ADAL" clId="{36138EC7-F745-459E-8C57-A52B59B50905}" dt="2025-04-05T00:50:57.172" v="48" actId="1036"/>
          <ac:spMkLst>
            <pc:docMk/>
            <pc:sldMk cId="3563248813" sldId="258"/>
            <ac:spMk id="13" creationId="{C241BC89-491C-1C1A-84ED-3E380348571F}"/>
          </ac:spMkLst>
        </pc:spChg>
        <pc:spChg chg="mod">
          <ac:chgData name="Young, Britt M." userId="4ae7c2b0-d8ac-4523-8e31-f2d4302f50aa" providerId="ADAL" clId="{36138EC7-F745-459E-8C57-A52B59B50905}" dt="2025-04-05T00:51:03.934" v="50" actId="1036"/>
          <ac:spMkLst>
            <pc:docMk/>
            <pc:sldMk cId="3563248813" sldId="258"/>
            <ac:spMk id="15" creationId="{DB886FA0-8EEE-D0A5-F335-D25022DF5B02}"/>
          </ac:spMkLst>
        </pc:spChg>
        <pc:spChg chg="mod">
          <ac:chgData name="Young, Britt M." userId="4ae7c2b0-d8ac-4523-8e31-f2d4302f50aa" providerId="ADAL" clId="{36138EC7-F745-459E-8C57-A52B59B50905}" dt="2025-04-05T00:50:57.172" v="48" actId="1036"/>
          <ac:spMkLst>
            <pc:docMk/>
            <pc:sldMk cId="3563248813" sldId="258"/>
            <ac:spMk id="16" creationId="{DEE749A6-7BF8-AA29-A3C5-5A8F2F2254E4}"/>
          </ac:spMkLst>
        </pc:spChg>
        <pc:spChg chg="mod">
          <ac:chgData name="Young, Britt M." userId="4ae7c2b0-d8ac-4523-8e31-f2d4302f50aa" providerId="ADAL" clId="{36138EC7-F745-459E-8C57-A52B59B50905}" dt="2025-04-05T00:50:57.172" v="48" actId="1036"/>
          <ac:spMkLst>
            <pc:docMk/>
            <pc:sldMk cId="3563248813" sldId="258"/>
            <ac:spMk id="50" creationId="{DCA46A0D-E204-975F-40AB-41DE45B8961C}"/>
          </ac:spMkLst>
        </pc:spChg>
        <pc:spChg chg="mod">
          <ac:chgData name="Young, Britt M." userId="4ae7c2b0-d8ac-4523-8e31-f2d4302f50aa" providerId="ADAL" clId="{36138EC7-F745-459E-8C57-A52B59B50905}" dt="2025-04-05T00:50:57.172" v="48" actId="1036"/>
          <ac:spMkLst>
            <pc:docMk/>
            <pc:sldMk cId="3563248813" sldId="258"/>
            <ac:spMk id="51" creationId="{99A2A80F-C99A-C1B5-C3AD-4FC707708443}"/>
          </ac:spMkLst>
        </pc:spChg>
        <pc:spChg chg="mod">
          <ac:chgData name="Young, Britt M." userId="4ae7c2b0-d8ac-4523-8e31-f2d4302f50aa" providerId="ADAL" clId="{36138EC7-F745-459E-8C57-A52B59B50905}" dt="2025-04-05T00:50:57.172" v="48" actId="1036"/>
          <ac:spMkLst>
            <pc:docMk/>
            <pc:sldMk cId="3563248813" sldId="258"/>
            <ac:spMk id="53" creationId="{10D3AB63-0C7E-A504-258B-898AA241AC71}"/>
          </ac:spMkLst>
        </pc:spChg>
        <pc:spChg chg="mod">
          <ac:chgData name="Young, Britt M." userId="4ae7c2b0-d8ac-4523-8e31-f2d4302f50aa" providerId="ADAL" clId="{36138EC7-F745-459E-8C57-A52B59B50905}" dt="2025-04-05T00:50:57.172" v="48" actId="1036"/>
          <ac:spMkLst>
            <pc:docMk/>
            <pc:sldMk cId="3563248813" sldId="258"/>
            <ac:spMk id="1029" creationId="{00000000-0000-0000-0000-000000000000}"/>
          </ac:spMkLst>
        </pc:spChg>
        <pc:spChg chg="mod">
          <ac:chgData name="Young, Britt M." userId="4ae7c2b0-d8ac-4523-8e31-f2d4302f50aa" providerId="ADAL" clId="{36138EC7-F745-459E-8C57-A52B59B50905}" dt="2025-04-05T00:50:57.172" v="48" actId="1036"/>
          <ac:spMkLst>
            <pc:docMk/>
            <pc:sldMk cId="3563248813" sldId="258"/>
            <ac:spMk id="1030" creationId="{00000000-0000-0000-0000-000000000000}"/>
          </ac:spMkLst>
        </pc:spChg>
        <pc:graphicFrameChg chg="mod modGraphic">
          <ac:chgData name="Young, Britt M." userId="4ae7c2b0-d8ac-4523-8e31-f2d4302f50aa" providerId="ADAL" clId="{36138EC7-F745-459E-8C57-A52B59B50905}" dt="2025-04-04T20:00:46.105" v="44" actId="14100"/>
          <ac:graphicFrameMkLst>
            <pc:docMk/>
            <pc:sldMk cId="3563248813" sldId="258"/>
            <ac:graphicFrameMk id="2" creationId="{C5D96FD6-ED18-E3FC-AA80-D96E07479228}"/>
          </ac:graphicFrameMkLst>
        </pc:graphicFrameChg>
        <pc:graphicFrameChg chg="mod modGraphic">
          <ac:chgData name="Young, Britt M." userId="4ae7c2b0-d8ac-4523-8e31-f2d4302f50aa" providerId="ADAL" clId="{36138EC7-F745-459E-8C57-A52B59B50905}" dt="2025-04-04T20:00:46.105" v="44" actId="14100"/>
          <ac:graphicFrameMkLst>
            <pc:docMk/>
            <pc:sldMk cId="3563248813" sldId="258"/>
            <ac:graphicFrameMk id="6" creationId="{FB27F35A-88E7-C89C-8967-8843A9C6D32D}"/>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5" name="Rectangle 3"/>
          <p:cNvSpPr>
            <a:spLocks noGrp="1" noChangeArrowheads="1"/>
          </p:cNvSpPr>
          <p:nvPr>
            <p:ph type="dt" sz="quarter" idx="1"/>
          </p:nvPr>
        </p:nvSpPr>
        <p:spPr bwMode="auto">
          <a:xfrm>
            <a:off x="5203826"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algn="r" defTabSz="869950" eaLnBrk="0" hangingPunct="0">
              <a:defRPr sz="1100">
                <a:latin typeface="Times New Roman" charset="0"/>
              </a:defRPr>
            </a:lvl1pPr>
          </a:lstStyle>
          <a:p>
            <a:pPr>
              <a:defRPr/>
            </a:pPr>
            <a:endParaRPr lang="en-US"/>
          </a:p>
        </p:txBody>
      </p:sp>
      <p:sp>
        <p:nvSpPr>
          <p:cNvPr id="3076" name="Rectangle 4"/>
          <p:cNvSpPr>
            <a:spLocks noGrp="1" noChangeArrowheads="1"/>
          </p:cNvSpPr>
          <p:nvPr>
            <p:ph type="ftr" sz="quarter" idx="2"/>
          </p:nvPr>
        </p:nvSpPr>
        <p:spPr bwMode="auto">
          <a:xfrm>
            <a:off x="2"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7" name="Rectangle 5"/>
          <p:cNvSpPr>
            <a:spLocks noGrp="1" noChangeArrowheads="1"/>
          </p:cNvSpPr>
          <p:nvPr>
            <p:ph type="sldNum" sz="quarter" idx="3"/>
          </p:nvPr>
        </p:nvSpPr>
        <p:spPr bwMode="auto">
          <a:xfrm>
            <a:off x="5203826"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algn="r" defTabSz="869950" eaLnBrk="0" hangingPunct="0">
              <a:defRPr sz="1100">
                <a:latin typeface="Times New Roman" charset="0"/>
              </a:defRPr>
            </a:lvl1pPr>
          </a:lstStyle>
          <a:p>
            <a:pPr>
              <a:defRPr/>
            </a:pPr>
            <a:fld id="{9F62BFA9-7E6E-452A-B958-901C28B22C25}" type="slidenum">
              <a:rPr lang="en-US"/>
              <a:pPr>
                <a:defRPr/>
              </a:pPr>
              <a:t>‹#›</a:t>
            </a:fld>
            <a:endParaRPr lang="en-US"/>
          </a:p>
        </p:txBody>
      </p:sp>
    </p:spTree>
    <p:extLst>
      <p:ext uri="{BB962C8B-B14F-4D97-AF65-F5344CB8AC3E}">
        <p14:creationId xmlns:p14="http://schemas.microsoft.com/office/powerpoint/2010/main" val="3288846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8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charset="0"/>
        <a:ea typeface="+mn-ea"/>
        <a:cs typeface="+mn-cs"/>
      </a:defRPr>
    </a:lvl1pPr>
    <a:lvl2pPr marL="429631" algn="l" rtl="0" eaLnBrk="0" fontAlgn="base" hangingPunct="0">
      <a:spcBef>
        <a:spcPct val="30000"/>
      </a:spcBef>
      <a:spcAft>
        <a:spcPct val="0"/>
      </a:spcAft>
      <a:defRPr sz="1100" kern="1200">
        <a:solidFill>
          <a:schemeClr val="tx1"/>
        </a:solidFill>
        <a:latin typeface="Times New Roman" charset="0"/>
        <a:ea typeface="+mn-ea"/>
        <a:cs typeface="+mn-cs"/>
      </a:defRPr>
    </a:lvl2pPr>
    <a:lvl3pPr marL="859262" algn="l" rtl="0" eaLnBrk="0" fontAlgn="base" hangingPunct="0">
      <a:spcBef>
        <a:spcPct val="30000"/>
      </a:spcBef>
      <a:spcAft>
        <a:spcPct val="0"/>
      </a:spcAft>
      <a:defRPr sz="1100" kern="1200">
        <a:solidFill>
          <a:schemeClr val="tx1"/>
        </a:solidFill>
        <a:latin typeface="Times New Roman" charset="0"/>
        <a:ea typeface="+mn-ea"/>
        <a:cs typeface="+mn-cs"/>
      </a:defRPr>
    </a:lvl3pPr>
    <a:lvl4pPr marL="1288893" algn="l" rtl="0" eaLnBrk="0" fontAlgn="base" hangingPunct="0">
      <a:spcBef>
        <a:spcPct val="30000"/>
      </a:spcBef>
      <a:spcAft>
        <a:spcPct val="0"/>
      </a:spcAft>
      <a:defRPr sz="1100" kern="1200">
        <a:solidFill>
          <a:schemeClr val="tx1"/>
        </a:solidFill>
        <a:latin typeface="Times New Roman" charset="0"/>
        <a:ea typeface="+mn-ea"/>
        <a:cs typeface="+mn-cs"/>
      </a:defRPr>
    </a:lvl4pPr>
    <a:lvl5pPr marL="1718523" algn="l" rtl="0" eaLnBrk="0" fontAlgn="base" hangingPunct="0">
      <a:spcBef>
        <a:spcPct val="30000"/>
      </a:spcBef>
      <a:spcAft>
        <a:spcPct val="0"/>
      </a:spcAft>
      <a:defRPr sz="1100" kern="1200">
        <a:solidFill>
          <a:schemeClr val="tx1"/>
        </a:solidFill>
        <a:latin typeface="Times New Roman" charset="0"/>
        <a:ea typeface="+mn-ea"/>
        <a:cs typeface="+mn-cs"/>
      </a:defRPr>
    </a:lvl5pPr>
    <a:lvl6pPr marL="2148154" algn="l" defTabSz="859262" rtl="0" eaLnBrk="1" latinLnBrk="0" hangingPunct="1">
      <a:defRPr sz="1100" kern="1200">
        <a:solidFill>
          <a:schemeClr val="tx1"/>
        </a:solidFill>
        <a:latin typeface="+mn-lt"/>
        <a:ea typeface="+mn-ea"/>
        <a:cs typeface="+mn-cs"/>
      </a:defRPr>
    </a:lvl6pPr>
    <a:lvl7pPr marL="2577785" algn="l" defTabSz="859262" rtl="0" eaLnBrk="1" latinLnBrk="0" hangingPunct="1">
      <a:defRPr sz="1100" kern="1200">
        <a:solidFill>
          <a:schemeClr val="tx1"/>
        </a:solidFill>
        <a:latin typeface="+mn-lt"/>
        <a:ea typeface="+mn-ea"/>
        <a:cs typeface="+mn-cs"/>
      </a:defRPr>
    </a:lvl7pPr>
    <a:lvl8pPr marL="3007416" algn="l" defTabSz="859262" rtl="0" eaLnBrk="1" latinLnBrk="0" hangingPunct="1">
      <a:defRPr sz="1100" kern="1200">
        <a:solidFill>
          <a:schemeClr val="tx1"/>
        </a:solidFill>
        <a:latin typeface="+mn-lt"/>
        <a:ea typeface="+mn-ea"/>
        <a:cs typeface="+mn-cs"/>
      </a:defRPr>
    </a:lvl8pPr>
    <a:lvl9pPr marL="3437047" algn="l" defTabSz="85926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2303463" y="492125"/>
            <a:ext cx="4646612" cy="2614613"/>
          </a:xfrm>
          <a:prstGeom prst="rect">
            <a:avLst/>
          </a:prstGeom>
          <a:noFill/>
          <a:ln w="12700">
            <a:solidFill>
              <a:srgbClr val="000000"/>
            </a:solidFill>
            <a:miter lim="800000"/>
            <a:headEnd/>
            <a:tailEnd/>
          </a:ln>
        </p:spPr>
      </p:sp>
      <p:sp>
        <p:nvSpPr>
          <p:cNvPr id="3075" name="Rectangle 3"/>
          <p:cNvSpPr>
            <a:spLocks noGrp="1" noChangeArrowheads="1"/>
          </p:cNvSpPr>
          <p:nvPr>
            <p:ph type="body" idx="1"/>
          </p:nvPr>
        </p:nvSpPr>
        <p:spPr bwMode="auto">
          <a:xfrm>
            <a:off x="1252539" y="3270250"/>
            <a:ext cx="6746875" cy="3054350"/>
          </a:xfrm>
          <a:prstGeom prst="rect">
            <a:avLst/>
          </a:prstGeom>
          <a:noFill/>
          <a:ln>
            <a:miter lim="800000"/>
            <a:headEnd/>
            <a:tailEnd/>
          </a:ln>
        </p:spPr>
        <p:txBody>
          <a:bodyPr lIns="87563" tIns="43782" rIns="87563" bIns="43782"/>
          <a:lstStyle/>
          <a:p>
            <a:pPr eaLnBrk="1" hangingPunct="1"/>
            <a:endParaRPr lang="en-US" dirty="0">
              <a:latin typeface="Times New Roman" pitchFamily="18" charset="0"/>
            </a:endParaRPr>
          </a:p>
        </p:txBody>
      </p:sp>
    </p:spTree>
    <p:extLst>
      <p:ext uri="{BB962C8B-B14F-4D97-AF65-F5344CB8AC3E}">
        <p14:creationId xmlns:p14="http://schemas.microsoft.com/office/powerpoint/2010/main" val="1758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8948267"/>
            <a:ext cx="43525440" cy="6173629"/>
          </a:xfrm>
        </p:spPr>
        <p:txBody>
          <a:bodyPr/>
          <a:lstStyle/>
          <a:p>
            <a:r>
              <a:rPr lang="en-US"/>
              <a:t>Click to edit Master title style</a:t>
            </a:r>
          </a:p>
        </p:txBody>
      </p:sp>
      <p:sp>
        <p:nvSpPr>
          <p:cNvPr id="3" name="Subtitle 2"/>
          <p:cNvSpPr>
            <a:spLocks noGrp="1"/>
          </p:cNvSpPr>
          <p:nvPr>
            <p:ph type="subTitle" idx="1"/>
          </p:nvPr>
        </p:nvSpPr>
        <p:spPr>
          <a:xfrm>
            <a:off x="7680960" y="16322040"/>
            <a:ext cx="35844480" cy="7360920"/>
          </a:xfrm>
        </p:spPr>
        <p:txBody>
          <a:bodyPr/>
          <a:lstStyle>
            <a:lvl1pPr marL="0" indent="0" algn="ctr">
              <a:buNone/>
              <a:defRPr/>
            </a:lvl1pPr>
            <a:lvl2pPr marL="307554" indent="0" algn="ctr">
              <a:buNone/>
              <a:defRPr/>
            </a:lvl2pPr>
            <a:lvl3pPr marL="615110" indent="0" algn="ctr">
              <a:buNone/>
              <a:defRPr/>
            </a:lvl3pPr>
            <a:lvl4pPr marL="922664" indent="0" algn="ctr">
              <a:buNone/>
              <a:defRPr/>
            </a:lvl4pPr>
            <a:lvl5pPr marL="1230217" indent="0" algn="ctr">
              <a:buNone/>
              <a:defRPr/>
            </a:lvl5pPr>
            <a:lvl6pPr marL="1537772" indent="0" algn="ctr">
              <a:buNone/>
              <a:defRPr/>
            </a:lvl6pPr>
            <a:lvl7pPr marL="1845327" indent="0" algn="ctr">
              <a:buNone/>
              <a:defRPr/>
            </a:lvl7pPr>
            <a:lvl8pPr marL="2152881" indent="0" algn="ctr">
              <a:buNone/>
              <a:defRPr/>
            </a:lvl8pPr>
            <a:lvl9pPr marL="2460435"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A59423-5283-4F0E-9D1A-FB757D96F7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A6B1E5-5A56-4514-9CBF-24373CD77F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45871" y="34293"/>
            <a:ext cx="11641051" cy="255689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319487" y="34293"/>
            <a:ext cx="34771216" cy="255689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D95D89-FBFC-483A-859D-2A1CFC51F6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844772" y="34296"/>
            <a:ext cx="39516859" cy="2974657"/>
          </a:xfrm>
        </p:spPr>
        <p:txBody>
          <a:bodyPr/>
          <a:lstStyle/>
          <a:p>
            <a:r>
              <a:rPr lang="en-US"/>
              <a:t>Click to edit Master title style</a:t>
            </a:r>
          </a:p>
        </p:txBody>
      </p:sp>
      <p:sp>
        <p:nvSpPr>
          <p:cNvPr id="3" name="Text Placeholder 2"/>
          <p:cNvSpPr>
            <a:spLocks noGrp="1"/>
          </p:cNvSpPr>
          <p:nvPr>
            <p:ph type="body" sz="half" idx="1"/>
          </p:nvPr>
        </p:nvSpPr>
        <p:spPr>
          <a:xfrm>
            <a:off x="2319489" y="4733449"/>
            <a:ext cx="23206132" cy="20869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5680787" y="4733449"/>
            <a:ext cx="23206133" cy="103655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5680787" y="15236193"/>
            <a:ext cx="23206133" cy="10367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38834E-12F4-40ED-AA13-50A65C03A8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B47E40-44F4-4FE2-8ED5-F2A691B4F7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5759" y="18509456"/>
            <a:ext cx="43525440" cy="5720715"/>
          </a:xfrm>
        </p:spPr>
        <p:txBody>
          <a:bodyPr anchor="t"/>
          <a:lstStyle>
            <a:lvl1pPr algn="l">
              <a:defRPr sz="2720" b="1" cap="all"/>
            </a:lvl1pPr>
          </a:lstStyle>
          <a:p>
            <a:r>
              <a:rPr lang="en-US"/>
              <a:t>Click to edit Master title style</a:t>
            </a:r>
          </a:p>
        </p:txBody>
      </p:sp>
      <p:sp>
        <p:nvSpPr>
          <p:cNvPr id="3" name="Text Placeholder 2"/>
          <p:cNvSpPr>
            <a:spLocks noGrp="1"/>
          </p:cNvSpPr>
          <p:nvPr>
            <p:ph type="body" idx="1"/>
          </p:nvPr>
        </p:nvSpPr>
        <p:spPr>
          <a:xfrm>
            <a:off x="4045759" y="12208671"/>
            <a:ext cx="43525440" cy="6300788"/>
          </a:xfrm>
        </p:spPr>
        <p:txBody>
          <a:bodyPr anchor="b"/>
          <a:lstStyle>
            <a:lvl1pPr marL="0" indent="0">
              <a:buNone/>
              <a:defRPr sz="1361"/>
            </a:lvl1pPr>
            <a:lvl2pPr marL="307554" indent="0">
              <a:buNone/>
              <a:defRPr sz="1217"/>
            </a:lvl2pPr>
            <a:lvl3pPr marL="615110" indent="0">
              <a:buNone/>
              <a:defRPr sz="1074"/>
            </a:lvl3pPr>
            <a:lvl4pPr marL="922664" indent="0">
              <a:buNone/>
              <a:defRPr sz="931"/>
            </a:lvl4pPr>
            <a:lvl5pPr marL="1230217" indent="0">
              <a:buNone/>
              <a:defRPr sz="931"/>
            </a:lvl5pPr>
            <a:lvl6pPr marL="1537772" indent="0">
              <a:buNone/>
              <a:defRPr sz="931"/>
            </a:lvl6pPr>
            <a:lvl7pPr marL="1845327" indent="0">
              <a:buNone/>
              <a:defRPr sz="931"/>
            </a:lvl7pPr>
            <a:lvl8pPr marL="2152881" indent="0">
              <a:buNone/>
              <a:defRPr sz="931"/>
            </a:lvl8pPr>
            <a:lvl9pPr marL="2460435" indent="0">
              <a:buNone/>
              <a:defRPr sz="931"/>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4253A-CD2E-4AFA-8765-6A0A4BECA38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319489" y="4733449"/>
            <a:ext cx="23206132" cy="20869751"/>
          </a:xfrm>
        </p:spPr>
        <p:txBody>
          <a:bodyPr/>
          <a:lstStyle>
            <a:lvl1pPr>
              <a:defRPr sz="1861"/>
            </a:lvl1pPr>
            <a:lvl2pPr>
              <a:defRPr sz="1646"/>
            </a:lvl2pPr>
            <a:lvl3pPr>
              <a:defRPr sz="1361"/>
            </a:lvl3pPr>
            <a:lvl4pPr>
              <a:defRPr sz="1217"/>
            </a:lvl4pPr>
            <a:lvl5pPr>
              <a:defRPr sz="1217"/>
            </a:lvl5pPr>
            <a:lvl6pPr>
              <a:defRPr sz="1217"/>
            </a:lvl6pPr>
            <a:lvl7pPr>
              <a:defRPr sz="1217"/>
            </a:lvl7pPr>
            <a:lvl8pPr>
              <a:defRPr sz="1217"/>
            </a:lvl8pPr>
            <a:lvl9pPr>
              <a:defRPr sz="121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80787" y="4733449"/>
            <a:ext cx="23206133" cy="20869751"/>
          </a:xfrm>
        </p:spPr>
        <p:txBody>
          <a:bodyPr/>
          <a:lstStyle>
            <a:lvl1pPr>
              <a:defRPr sz="1861"/>
            </a:lvl1pPr>
            <a:lvl2pPr>
              <a:defRPr sz="1646"/>
            </a:lvl2pPr>
            <a:lvl3pPr>
              <a:defRPr sz="1361"/>
            </a:lvl3pPr>
            <a:lvl4pPr>
              <a:defRPr sz="1217"/>
            </a:lvl4pPr>
            <a:lvl5pPr>
              <a:defRPr sz="1217"/>
            </a:lvl5pPr>
            <a:lvl6pPr>
              <a:defRPr sz="1217"/>
            </a:lvl6pPr>
            <a:lvl7pPr>
              <a:defRPr sz="1217"/>
            </a:lvl7pPr>
            <a:lvl8pPr>
              <a:defRPr sz="1217"/>
            </a:lvl8pPr>
            <a:lvl9pPr>
              <a:defRPr sz="121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C51974-479F-4542-83E9-4CCCEE2EE3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153002"/>
            <a:ext cx="46085760"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1" y="6447952"/>
            <a:ext cx="22625859" cy="2686051"/>
          </a:xfrm>
        </p:spPr>
        <p:txBody>
          <a:bodyPr anchor="b"/>
          <a:lstStyle>
            <a:lvl1pPr marL="0" indent="0">
              <a:buNone/>
              <a:defRPr sz="1646" b="1"/>
            </a:lvl1pPr>
            <a:lvl2pPr marL="307554" indent="0">
              <a:buNone/>
              <a:defRPr sz="1361" b="1"/>
            </a:lvl2pPr>
            <a:lvl3pPr marL="615110" indent="0">
              <a:buNone/>
              <a:defRPr sz="1217" b="1"/>
            </a:lvl3pPr>
            <a:lvl4pPr marL="922664" indent="0">
              <a:buNone/>
              <a:defRPr sz="1074" b="1"/>
            </a:lvl4pPr>
            <a:lvl5pPr marL="1230217" indent="0">
              <a:buNone/>
              <a:defRPr sz="1074" b="1"/>
            </a:lvl5pPr>
            <a:lvl6pPr marL="1537772" indent="0">
              <a:buNone/>
              <a:defRPr sz="1074" b="1"/>
            </a:lvl6pPr>
            <a:lvl7pPr marL="1845327" indent="0">
              <a:buNone/>
              <a:defRPr sz="1074" b="1"/>
            </a:lvl7pPr>
            <a:lvl8pPr marL="2152881" indent="0">
              <a:buNone/>
              <a:defRPr sz="1074" b="1"/>
            </a:lvl8pPr>
            <a:lvl9pPr marL="2460435" indent="0">
              <a:buNone/>
              <a:defRPr sz="1074" b="1"/>
            </a:lvl9pPr>
          </a:lstStyle>
          <a:p>
            <a:pPr lvl="0"/>
            <a:r>
              <a:rPr lang="en-US"/>
              <a:t>Click to edit Master text styles</a:t>
            </a:r>
          </a:p>
        </p:txBody>
      </p:sp>
      <p:sp>
        <p:nvSpPr>
          <p:cNvPr id="4" name="Content Placeholder 3"/>
          <p:cNvSpPr>
            <a:spLocks noGrp="1"/>
          </p:cNvSpPr>
          <p:nvPr>
            <p:ph sz="half" idx="2"/>
          </p:nvPr>
        </p:nvSpPr>
        <p:spPr>
          <a:xfrm>
            <a:off x="2560321" y="9134003"/>
            <a:ext cx="22625859" cy="16596359"/>
          </a:xfrm>
        </p:spPr>
        <p:txBody>
          <a:bodyPr/>
          <a:lstStyle>
            <a:lvl1pPr>
              <a:defRPr sz="1646"/>
            </a:lvl1pPr>
            <a:lvl2pPr>
              <a:defRPr sz="1361"/>
            </a:lvl2pPr>
            <a:lvl3pPr>
              <a:defRPr sz="1217"/>
            </a:lvl3pPr>
            <a:lvl4pPr>
              <a:defRPr sz="1074"/>
            </a:lvl4pPr>
            <a:lvl5pPr>
              <a:defRPr sz="1074"/>
            </a:lvl5pPr>
            <a:lvl6pPr>
              <a:defRPr sz="1074"/>
            </a:lvl6pPr>
            <a:lvl7pPr>
              <a:defRPr sz="1074"/>
            </a:lvl7pPr>
            <a:lvl8pPr>
              <a:defRPr sz="1074"/>
            </a:lvl8pPr>
            <a:lvl9pPr>
              <a:defRPr sz="107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5" y="6447952"/>
            <a:ext cx="22633940" cy="2686051"/>
          </a:xfrm>
        </p:spPr>
        <p:txBody>
          <a:bodyPr anchor="b"/>
          <a:lstStyle>
            <a:lvl1pPr marL="0" indent="0">
              <a:buNone/>
              <a:defRPr sz="1646" b="1"/>
            </a:lvl1pPr>
            <a:lvl2pPr marL="307554" indent="0">
              <a:buNone/>
              <a:defRPr sz="1361" b="1"/>
            </a:lvl2pPr>
            <a:lvl3pPr marL="615110" indent="0">
              <a:buNone/>
              <a:defRPr sz="1217" b="1"/>
            </a:lvl3pPr>
            <a:lvl4pPr marL="922664" indent="0">
              <a:buNone/>
              <a:defRPr sz="1074" b="1"/>
            </a:lvl4pPr>
            <a:lvl5pPr marL="1230217" indent="0">
              <a:buNone/>
              <a:defRPr sz="1074" b="1"/>
            </a:lvl5pPr>
            <a:lvl6pPr marL="1537772" indent="0">
              <a:buNone/>
              <a:defRPr sz="1074" b="1"/>
            </a:lvl6pPr>
            <a:lvl7pPr marL="1845327" indent="0">
              <a:buNone/>
              <a:defRPr sz="1074" b="1"/>
            </a:lvl7pPr>
            <a:lvl8pPr marL="2152881" indent="0">
              <a:buNone/>
              <a:defRPr sz="1074" b="1"/>
            </a:lvl8pPr>
            <a:lvl9pPr marL="2460435" indent="0">
              <a:buNone/>
              <a:defRPr sz="1074" b="1"/>
            </a:lvl9pPr>
          </a:lstStyle>
          <a:p>
            <a:pPr lvl="0"/>
            <a:r>
              <a:rPr lang="en-US"/>
              <a:t>Click to edit Master text styles</a:t>
            </a:r>
          </a:p>
        </p:txBody>
      </p:sp>
      <p:sp>
        <p:nvSpPr>
          <p:cNvPr id="6" name="Content Placeholder 5"/>
          <p:cNvSpPr>
            <a:spLocks noGrp="1"/>
          </p:cNvSpPr>
          <p:nvPr>
            <p:ph sz="quarter" idx="4"/>
          </p:nvPr>
        </p:nvSpPr>
        <p:spPr>
          <a:xfrm>
            <a:off x="26012145" y="9134003"/>
            <a:ext cx="22633940" cy="16596359"/>
          </a:xfrm>
        </p:spPr>
        <p:txBody>
          <a:bodyPr/>
          <a:lstStyle>
            <a:lvl1pPr>
              <a:defRPr sz="1646"/>
            </a:lvl1pPr>
            <a:lvl2pPr>
              <a:defRPr sz="1361"/>
            </a:lvl2pPr>
            <a:lvl3pPr>
              <a:defRPr sz="1217"/>
            </a:lvl3pPr>
            <a:lvl4pPr>
              <a:defRPr sz="1074"/>
            </a:lvl4pPr>
            <a:lvl5pPr>
              <a:defRPr sz="1074"/>
            </a:lvl5pPr>
            <a:lvl6pPr>
              <a:defRPr sz="1074"/>
            </a:lvl6pPr>
            <a:lvl7pPr>
              <a:defRPr sz="1074"/>
            </a:lvl7pPr>
            <a:lvl8pPr>
              <a:defRPr sz="1074"/>
            </a:lvl8pPr>
            <a:lvl9pPr>
              <a:defRPr sz="107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FE3D9E-1D0A-499E-BB03-0FEB14A2F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6BA4DA-8366-4B07-806A-F313CE2611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E70220-332A-4D55-A164-5914306835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6" y="1147286"/>
            <a:ext cx="16847359" cy="4880610"/>
          </a:xfrm>
        </p:spPr>
        <p:txBody>
          <a:bodyPr anchor="b"/>
          <a:lstStyle>
            <a:lvl1pPr algn="l">
              <a:defRPr sz="1361" b="1"/>
            </a:lvl1pPr>
          </a:lstStyle>
          <a:p>
            <a:r>
              <a:rPr lang="en-US"/>
              <a:t>Click to edit Master title style</a:t>
            </a:r>
          </a:p>
        </p:txBody>
      </p:sp>
      <p:sp>
        <p:nvSpPr>
          <p:cNvPr id="3" name="Content Placeholder 2"/>
          <p:cNvSpPr>
            <a:spLocks noGrp="1"/>
          </p:cNvSpPr>
          <p:nvPr>
            <p:ph idx="1"/>
          </p:nvPr>
        </p:nvSpPr>
        <p:spPr>
          <a:xfrm>
            <a:off x="20020280" y="1147288"/>
            <a:ext cx="28625800" cy="24583073"/>
          </a:xfrm>
        </p:spPr>
        <p:txBody>
          <a:bodyPr/>
          <a:lstStyle>
            <a:lvl1pPr>
              <a:defRPr sz="2148"/>
            </a:lvl1pPr>
            <a:lvl2pPr>
              <a:defRPr sz="1861"/>
            </a:lvl2pPr>
            <a:lvl3pPr>
              <a:defRPr sz="1646"/>
            </a:lvl3pPr>
            <a:lvl4pPr>
              <a:defRPr sz="1361"/>
            </a:lvl4pPr>
            <a:lvl5pPr>
              <a:defRPr sz="1361"/>
            </a:lvl5pPr>
            <a:lvl6pPr>
              <a:defRPr sz="1361"/>
            </a:lvl6pPr>
            <a:lvl7pPr>
              <a:defRPr sz="1361"/>
            </a:lvl7pPr>
            <a:lvl8pPr>
              <a:defRPr sz="1361"/>
            </a:lvl8pPr>
            <a:lvl9pPr>
              <a:defRPr sz="13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6" y="6027898"/>
            <a:ext cx="16847359" cy="19702463"/>
          </a:xfrm>
        </p:spPr>
        <p:txBody>
          <a:bodyPr/>
          <a:lstStyle>
            <a:lvl1pPr marL="0" indent="0">
              <a:buNone/>
              <a:defRPr sz="931"/>
            </a:lvl1pPr>
            <a:lvl2pPr marL="307554" indent="0">
              <a:buNone/>
              <a:defRPr sz="788"/>
            </a:lvl2pPr>
            <a:lvl3pPr marL="615110" indent="0">
              <a:buNone/>
              <a:defRPr sz="644"/>
            </a:lvl3pPr>
            <a:lvl4pPr marL="922664" indent="0">
              <a:buNone/>
              <a:defRPr sz="573"/>
            </a:lvl4pPr>
            <a:lvl5pPr marL="1230217" indent="0">
              <a:buNone/>
              <a:defRPr sz="573"/>
            </a:lvl5pPr>
            <a:lvl6pPr marL="1537772" indent="0">
              <a:buNone/>
              <a:defRPr sz="573"/>
            </a:lvl6pPr>
            <a:lvl7pPr marL="1845327" indent="0">
              <a:buNone/>
              <a:defRPr sz="573"/>
            </a:lvl7pPr>
            <a:lvl8pPr marL="2152881" indent="0">
              <a:buNone/>
              <a:defRPr sz="573"/>
            </a:lvl8pPr>
            <a:lvl9pPr marL="2460435" indent="0">
              <a:buNone/>
              <a:defRPr sz="57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58787F-99FA-41E8-93BB-4D027D5121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619" y="20162521"/>
            <a:ext cx="30723840" cy="2380298"/>
          </a:xfrm>
        </p:spPr>
        <p:txBody>
          <a:bodyPr anchor="b"/>
          <a:lstStyle>
            <a:lvl1pPr algn="l">
              <a:defRPr sz="1361" b="1"/>
            </a:lvl1pPr>
          </a:lstStyle>
          <a:p>
            <a:r>
              <a:rPr lang="en-US"/>
              <a:t>Click to edit Master title style</a:t>
            </a:r>
          </a:p>
        </p:txBody>
      </p:sp>
      <p:sp>
        <p:nvSpPr>
          <p:cNvPr id="3" name="Picture Placeholder 2"/>
          <p:cNvSpPr>
            <a:spLocks noGrp="1"/>
          </p:cNvSpPr>
          <p:nvPr>
            <p:ph type="pic" idx="1"/>
          </p:nvPr>
        </p:nvSpPr>
        <p:spPr>
          <a:xfrm>
            <a:off x="10037619" y="2573180"/>
            <a:ext cx="30723840" cy="17282160"/>
          </a:xfrm>
        </p:spPr>
        <p:txBody>
          <a:bodyPr/>
          <a:lstStyle>
            <a:lvl1pPr marL="0" indent="0">
              <a:buNone/>
              <a:defRPr sz="2148"/>
            </a:lvl1pPr>
            <a:lvl2pPr marL="307554" indent="0">
              <a:buNone/>
              <a:defRPr sz="1861"/>
            </a:lvl2pPr>
            <a:lvl3pPr marL="615110" indent="0">
              <a:buNone/>
              <a:defRPr sz="1646"/>
            </a:lvl3pPr>
            <a:lvl4pPr marL="922664" indent="0">
              <a:buNone/>
              <a:defRPr sz="1361"/>
            </a:lvl4pPr>
            <a:lvl5pPr marL="1230217" indent="0">
              <a:buNone/>
              <a:defRPr sz="1361"/>
            </a:lvl5pPr>
            <a:lvl6pPr marL="1537772" indent="0">
              <a:buNone/>
              <a:defRPr sz="1361"/>
            </a:lvl6pPr>
            <a:lvl7pPr marL="1845327" indent="0">
              <a:buNone/>
              <a:defRPr sz="1361"/>
            </a:lvl7pPr>
            <a:lvl8pPr marL="2152881" indent="0">
              <a:buNone/>
              <a:defRPr sz="1361"/>
            </a:lvl8pPr>
            <a:lvl9pPr marL="2460435" indent="0">
              <a:buNone/>
              <a:defRPr sz="1361"/>
            </a:lvl9pPr>
          </a:lstStyle>
          <a:p>
            <a:pPr lvl="0"/>
            <a:endParaRPr lang="en-US" noProof="0"/>
          </a:p>
        </p:txBody>
      </p:sp>
      <p:sp>
        <p:nvSpPr>
          <p:cNvPr id="4" name="Text Placeholder 3"/>
          <p:cNvSpPr>
            <a:spLocks noGrp="1"/>
          </p:cNvSpPr>
          <p:nvPr>
            <p:ph type="body" sz="half" idx="2"/>
          </p:nvPr>
        </p:nvSpPr>
        <p:spPr>
          <a:xfrm>
            <a:off x="10037619" y="22542818"/>
            <a:ext cx="30723840" cy="3380423"/>
          </a:xfrm>
        </p:spPr>
        <p:txBody>
          <a:bodyPr/>
          <a:lstStyle>
            <a:lvl1pPr marL="0" indent="0">
              <a:buNone/>
              <a:defRPr sz="931"/>
            </a:lvl1pPr>
            <a:lvl2pPr marL="307554" indent="0">
              <a:buNone/>
              <a:defRPr sz="788"/>
            </a:lvl2pPr>
            <a:lvl3pPr marL="615110" indent="0">
              <a:buNone/>
              <a:defRPr sz="644"/>
            </a:lvl3pPr>
            <a:lvl4pPr marL="922664" indent="0">
              <a:buNone/>
              <a:defRPr sz="573"/>
            </a:lvl4pPr>
            <a:lvl5pPr marL="1230217" indent="0">
              <a:buNone/>
              <a:defRPr sz="573"/>
            </a:lvl5pPr>
            <a:lvl6pPr marL="1537772" indent="0">
              <a:buNone/>
              <a:defRPr sz="573"/>
            </a:lvl6pPr>
            <a:lvl7pPr marL="1845327" indent="0">
              <a:buNone/>
              <a:defRPr sz="573"/>
            </a:lvl7pPr>
            <a:lvl8pPr marL="2152881" indent="0">
              <a:buNone/>
              <a:defRPr sz="573"/>
            </a:lvl8pPr>
            <a:lvl9pPr marL="2460435" indent="0">
              <a:buNone/>
              <a:defRPr sz="57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D0A3B2-596D-4437-83F5-1685CD9214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844772" y="34296"/>
            <a:ext cx="39516859" cy="2974657"/>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2319483" y="4733449"/>
            <a:ext cx="46567436" cy="208697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p:txBody>
      </p:sp>
      <p:sp>
        <p:nvSpPr>
          <p:cNvPr id="1028" name="Rectangle 4"/>
          <p:cNvSpPr>
            <a:spLocks noGrp="1" noChangeArrowheads="1"/>
          </p:cNvSpPr>
          <p:nvPr>
            <p:ph type="dt" sz="half" idx="2"/>
          </p:nvPr>
        </p:nvSpPr>
        <p:spPr bwMode="auto">
          <a:xfrm>
            <a:off x="3842096" y="26243280"/>
            <a:ext cx="10668000" cy="19202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eaLnBrk="0" hangingPunct="0">
              <a:defRPr sz="4295">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17493905" y="26243280"/>
            <a:ext cx="16218593" cy="19202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ctr" eaLnBrk="0" hangingPunct="0">
              <a:defRPr sz="4295">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36696304" y="26243280"/>
            <a:ext cx="10668000" cy="19202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r" eaLnBrk="0" hangingPunct="0">
              <a:defRPr sz="4295">
                <a:latin typeface="Times New Roman" charset="0"/>
              </a:defRPr>
            </a:lvl1pPr>
          </a:lstStyle>
          <a:p>
            <a:pPr>
              <a:defRPr/>
            </a:pPr>
            <a:fld id="{3DA2D13A-81BF-4FD9-B034-831A40ECC6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2518960" rtl="0" eaLnBrk="0" fontAlgn="base" hangingPunct="0">
        <a:spcBef>
          <a:spcPct val="0"/>
        </a:spcBef>
        <a:spcAft>
          <a:spcPct val="0"/>
        </a:spcAft>
        <a:defRPr sz="5441" b="1">
          <a:solidFill>
            <a:schemeClr val="bg1"/>
          </a:solidFill>
          <a:latin typeface="+mj-lt"/>
          <a:ea typeface="+mj-ea"/>
          <a:cs typeface="+mj-cs"/>
        </a:defRPr>
      </a:lvl1pPr>
      <a:lvl2pPr algn="ctr" defTabSz="12518960" rtl="0" eaLnBrk="0" fontAlgn="base" hangingPunct="0">
        <a:spcBef>
          <a:spcPct val="0"/>
        </a:spcBef>
        <a:spcAft>
          <a:spcPct val="0"/>
        </a:spcAft>
        <a:defRPr sz="5441" b="1">
          <a:solidFill>
            <a:schemeClr val="bg1"/>
          </a:solidFill>
          <a:latin typeface="Arial" charset="0"/>
        </a:defRPr>
      </a:lvl2pPr>
      <a:lvl3pPr algn="ctr" defTabSz="12518960" rtl="0" eaLnBrk="0" fontAlgn="base" hangingPunct="0">
        <a:spcBef>
          <a:spcPct val="0"/>
        </a:spcBef>
        <a:spcAft>
          <a:spcPct val="0"/>
        </a:spcAft>
        <a:defRPr sz="5441" b="1">
          <a:solidFill>
            <a:schemeClr val="bg1"/>
          </a:solidFill>
          <a:latin typeface="Arial" charset="0"/>
        </a:defRPr>
      </a:lvl3pPr>
      <a:lvl4pPr algn="ctr" defTabSz="12518960" rtl="0" eaLnBrk="0" fontAlgn="base" hangingPunct="0">
        <a:spcBef>
          <a:spcPct val="0"/>
        </a:spcBef>
        <a:spcAft>
          <a:spcPct val="0"/>
        </a:spcAft>
        <a:defRPr sz="5441" b="1">
          <a:solidFill>
            <a:schemeClr val="bg1"/>
          </a:solidFill>
          <a:latin typeface="Arial" charset="0"/>
        </a:defRPr>
      </a:lvl4pPr>
      <a:lvl5pPr algn="ctr" defTabSz="12518960" rtl="0" eaLnBrk="0" fontAlgn="base" hangingPunct="0">
        <a:spcBef>
          <a:spcPct val="0"/>
        </a:spcBef>
        <a:spcAft>
          <a:spcPct val="0"/>
        </a:spcAft>
        <a:defRPr sz="5441" b="1">
          <a:solidFill>
            <a:schemeClr val="bg1"/>
          </a:solidFill>
          <a:latin typeface="Arial" charset="0"/>
        </a:defRPr>
      </a:lvl5pPr>
      <a:lvl6pPr marL="307554" algn="ctr" defTabSz="12518960" rtl="0" fontAlgn="base">
        <a:spcBef>
          <a:spcPct val="0"/>
        </a:spcBef>
        <a:spcAft>
          <a:spcPct val="0"/>
        </a:spcAft>
        <a:defRPr sz="5441" b="1">
          <a:solidFill>
            <a:schemeClr val="bg1"/>
          </a:solidFill>
          <a:latin typeface="Arial" charset="0"/>
        </a:defRPr>
      </a:lvl6pPr>
      <a:lvl7pPr marL="615110" algn="ctr" defTabSz="12518960" rtl="0" fontAlgn="base">
        <a:spcBef>
          <a:spcPct val="0"/>
        </a:spcBef>
        <a:spcAft>
          <a:spcPct val="0"/>
        </a:spcAft>
        <a:defRPr sz="5441" b="1">
          <a:solidFill>
            <a:schemeClr val="bg1"/>
          </a:solidFill>
          <a:latin typeface="Arial" charset="0"/>
        </a:defRPr>
      </a:lvl7pPr>
      <a:lvl8pPr marL="922664" algn="ctr" defTabSz="12518960" rtl="0" fontAlgn="base">
        <a:spcBef>
          <a:spcPct val="0"/>
        </a:spcBef>
        <a:spcAft>
          <a:spcPct val="0"/>
        </a:spcAft>
        <a:defRPr sz="5441" b="1">
          <a:solidFill>
            <a:schemeClr val="bg1"/>
          </a:solidFill>
          <a:latin typeface="Arial" charset="0"/>
        </a:defRPr>
      </a:lvl8pPr>
      <a:lvl9pPr marL="1230217" algn="ctr" defTabSz="12518960" rtl="0" fontAlgn="base">
        <a:spcBef>
          <a:spcPct val="0"/>
        </a:spcBef>
        <a:spcAft>
          <a:spcPct val="0"/>
        </a:spcAft>
        <a:defRPr sz="5441" b="1">
          <a:solidFill>
            <a:schemeClr val="bg1"/>
          </a:solidFill>
          <a:latin typeface="Arial" charset="0"/>
        </a:defRPr>
      </a:lvl9pPr>
    </p:titleStyle>
    <p:bodyStyle>
      <a:lvl1pPr marL="1067897" indent="-1067897" algn="l" defTabSz="12518960" rtl="0" eaLnBrk="0" fontAlgn="base" hangingPunct="0">
        <a:spcBef>
          <a:spcPct val="20000"/>
        </a:spcBef>
        <a:spcAft>
          <a:spcPct val="0"/>
        </a:spcAft>
        <a:defRPr sz="1646">
          <a:solidFill>
            <a:schemeClr val="tx1"/>
          </a:solidFill>
          <a:latin typeface="+mn-lt"/>
          <a:ea typeface="+mn-ea"/>
          <a:cs typeface="+mn-cs"/>
        </a:defRPr>
      </a:lvl1pPr>
      <a:lvl2pPr marL="2309861" indent="-887423" algn="l" defTabSz="12518960" rtl="0" eaLnBrk="0" fontAlgn="base" hangingPunct="0">
        <a:spcBef>
          <a:spcPct val="20000"/>
        </a:spcBef>
        <a:spcAft>
          <a:spcPct val="0"/>
        </a:spcAft>
        <a:defRPr sz="9164">
          <a:solidFill>
            <a:schemeClr val="tx1"/>
          </a:solidFill>
          <a:latin typeface="Times New Roman" charset="0"/>
        </a:defRPr>
      </a:lvl2pPr>
      <a:lvl3pPr marL="3556098" indent="-710153" algn="l" defTabSz="12518960" rtl="0" eaLnBrk="0" fontAlgn="base" hangingPunct="0">
        <a:spcBef>
          <a:spcPct val="20000"/>
        </a:spcBef>
        <a:spcAft>
          <a:spcPct val="0"/>
        </a:spcAft>
        <a:defRPr sz="7803">
          <a:solidFill>
            <a:schemeClr val="tx1"/>
          </a:solidFill>
          <a:latin typeface="Times New Roman" charset="0"/>
        </a:defRPr>
      </a:lvl3pPr>
      <a:lvl4pPr marL="4977470" indent="-711219" algn="l" defTabSz="12518960" rtl="0" eaLnBrk="0" fontAlgn="base" hangingPunct="0">
        <a:spcBef>
          <a:spcPct val="20000"/>
        </a:spcBef>
        <a:spcAft>
          <a:spcPct val="0"/>
        </a:spcAft>
        <a:defRPr sz="6515">
          <a:solidFill>
            <a:schemeClr val="tx1"/>
          </a:solidFill>
          <a:latin typeface="Times New Roman" charset="0"/>
        </a:defRPr>
      </a:lvl4pPr>
      <a:lvl5pPr marL="6402044" indent="-714424" algn="l" defTabSz="12518960" rtl="0" eaLnBrk="0" fontAlgn="base" hangingPunct="0">
        <a:spcBef>
          <a:spcPct val="20000"/>
        </a:spcBef>
        <a:spcAft>
          <a:spcPct val="0"/>
        </a:spcAft>
        <a:defRPr sz="6515">
          <a:solidFill>
            <a:schemeClr val="tx1"/>
          </a:solidFill>
          <a:latin typeface="Times New Roman" charset="0"/>
        </a:defRPr>
      </a:lvl5pPr>
      <a:lvl6pPr marL="6709598" indent="-714424" algn="l" defTabSz="12518960" rtl="0" fontAlgn="base">
        <a:spcBef>
          <a:spcPct val="20000"/>
        </a:spcBef>
        <a:spcAft>
          <a:spcPct val="0"/>
        </a:spcAft>
        <a:defRPr sz="6515">
          <a:solidFill>
            <a:schemeClr val="tx1"/>
          </a:solidFill>
          <a:latin typeface="Times New Roman" charset="0"/>
        </a:defRPr>
      </a:lvl6pPr>
      <a:lvl7pPr marL="7017154" indent="-714424" algn="l" defTabSz="12518960" rtl="0" fontAlgn="base">
        <a:spcBef>
          <a:spcPct val="20000"/>
        </a:spcBef>
        <a:spcAft>
          <a:spcPct val="0"/>
        </a:spcAft>
        <a:defRPr sz="6515">
          <a:solidFill>
            <a:schemeClr val="tx1"/>
          </a:solidFill>
          <a:latin typeface="Times New Roman" charset="0"/>
        </a:defRPr>
      </a:lvl7pPr>
      <a:lvl8pPr marL="7324708" indent="-714424" algn="l" defTabSz="12518960" rtl="0" fontAlgn="base">
        <a:spcBef>
          <a:spcPct val="20000"/>
        </a:spcBef>
        <a:spcAft>
          <a:spcPct val="0"/>
        </a:spcAft>
        <a:defRPr sz="6515">
          <a:solidFill>
            <a:schemeClr val="tx1"/>
          </a:solidFill>
          <a:latin typeface="Times New Roman" charset="0"/>
        </a:defRPr>
      </a:lvl8pPr>
      <a:lvl9pPr marL="7632261" indent="-714424" algn="l" defTabSz="12518960" rtl="0" fontAlgn="base">
        <a:spcBef>
          <a:spcPct val="20000"/>
        </a:spcBef>
        <a:spcAft>
          <a:spcPct val="0"/>
        </a:spcAft>
        <a:defRPr sz="6515">
          <a:solidFill>
            <a:schemeClr val="tx1"/>
          </a:solidFill>
          <a:latin typeface="Times New Roman" charset="0"/>
        </a:defRPr>
      </a:lvl9pPr>
    </p:bodyStyle>
    <p:otherStyle>
      <a:defPPr>
        <a:defRPr lang="en-US"/>
      </a:defPPr>
      <a:lvl1pPr marL="0" algn="l" defTabSz="615110" rtl="0" eaLnBrk="1" latinLnBrk="0" hangingPunct="1">
        <a:defRPr sz="1217" kern="1200">
          <a:solidFill>
            <a:schemeClr val="tx1"/>
          </a:solidFill>
          <a:latin typeface="+mn-lt"/>
          <a:ea typeface="+mn-ea"/>
          <a:cs typeface="+mn-cs"/>
        </a:defRPr>
      </a:lvl1pPr>
      <a:lvl2pPr marL="307554" algn="l" defTabSz="615110" rtl="0" eaLnBrk="1" latinLnBrk="0" hangingPunct="1">
        <a:defRPr sz="1217" kern="1200">
          <a:solidFill>
            <a:schemeClr val="tx1"/>
          </a:solidFill>
          <a:latin typeface="+mn-lt"/>
          <a:ea typeface="+mn-ea"/>
          <a:cs typeface="+mn-cs"/>
        </a:defRPr>
      </a:lvl2pPr>
      <a:lvl3pPr marL="615110" algn="l" defTabSz="615110" rtl="0" eaLnBrk="1" latinLnBrk="0" hangingPunct="1">
        <a:defRPr sz="1217" kern="1200">
          <a:solidFill>
            <a:schemeClr val="tx1"/>
          </a:solidFill>
          <a:latin typeface="+mn-lt"/>
          <a:ea typeface="+mn-ea"/>
          <a:cs typeface="+mn-cs"/>
        </a:defRPr>
      </a:lvl3pPr>
      <a:lvl4pPr marL="922664" algn="l" defTabSz="615110" rtl="0" eaLnBrk="1" latinLnBrk="0" hangingPunct="1">
        <a:defRPr sz="1217" kern="1200">
          <a:solidFill>
            <a:schemeClr val="tx1"/>
          </a:solidFill>
          <a:latin typeface="+mn-lt"/>
          <a:ea typeface="+mn-ea"/>
          <a:cs typeface="+mn-cs"/>
        </a:defRPr>
      </a:lvl4pPr>
      <a:lvl5pPr marL="1230217" algn="l" defTabSz="615110" rtl="0" eaLnBrk="1" latinLnBrk="0" hangingPunct="1">
        <a:defRPr sz="1217" kern="1200">
          <a:solidFill>
            <a:schemeClr val="tx1"/>
          </a:solidFill>
          <a:latin typeface="+mn-lt"/>
          <a:ea typeface="+mn-ea"/>
          <a:cs typeface="+mn-cs"/>
        </a:defRPr>
      </a:lvl5pPr>
      <a:lvl6pPr marL="1537772" algn="l" defTabSz="615110" rtl="0" eaLnBrk="1" latinLnBrk="0" hangingPunct="1">
        <a:defRPr sz="1217" kern="1200">
          <a:solidFill>
            <a:schemeClr val="tx1"/>
          </a:solidFill>
          <a:latin typeface="+mn-lt"/>
          <a:ea typeface="+mn-ea"/>
          <a:cs typeface="+mn-cs"/>
        </a:defRPr>
      </a:lvl6pPr>
      <a:lvl7pPr marL="1845327" algn="l" defTabSz="615110" rtl="0" eaLnBrk="1" latinLnBrk="0" hangingPunct="1">
        <a:defRPr sz="1217" kern="1200">
          <a:solidFill>
            <a:schemeClr val="tx1"/>
          </a:solidFill>
          <a:latin typeface="+mn-lt"/>
          <a:ea typeface="+mn-ea"/>
          <a:cs typeface="+mn-cs"/>
        </a:defRPr>
      </a:lvl7pPr>
      <a:lvl8pPr marL="2152881" algn="l" defTabSz="615110" rtl="0" eaLnBrk="1" latinLnBrk="0" hangingPunct="1">
        <a:defRPr sz="1217" kern="1200">
          <a:solidFill>
            <a:schemeClr val="tx1"/>
          </a:solidFill>
          <a:latin typeface="+mn-lt"/>
          <a:ea typeface="+mn-ea"/>
          <a:cs typeface="+mn-cs"/>
        </a:defRPr>
      </a:lvl8pPr>
      <a:lvl9pPr marL="2460435" algn="l" defTabSz="615110" rtl="0" eaLnBrk="1" latinLnBrk="0" hangingPunct="1">
        <a:defRPr sz="1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doi.org/10.1016/j.jacc.2023.03.418"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0" y="47922"/>
            <a:ext cx="51206400" cy="5963275"/>
          </a:xfrm>
          <a:prstGeom prst="rect">
            <a:avLst/>
          </a:prstGeom>
          <a:solidFill>
            <a:schemeClr val="accent2">
              <a:lumMod val="40000"/>
              <a:lumOff val="60000"/>
            </a:schemeClr>
          </a:solidFill>
          <a:ln w="9525">
            <a:noFill/>
            <a:miter lim="800000"/>
            <a:headEnd/>
            <a:tailEnd/>
          </a:ln>
        </p:spPr>
        <p:txBody>
          <a:bodyPr wrap="none" lIns="61515" tIns="30758" rIns="61515" bIns="30758" anchor="ctr"/>
          <a:lstStyle/>
          <a:p>
            <a:endParaRPr lang="en-US" sz="1646" dirty="0"/>
          </a:p>
        </p:txBody>
      </p:sp>
      <p:sp>
        <p:nvSpPr>
          <p:cNvPr id="1029" name="Text Box 1147"/>
          <p:cNvSpPr txBox="1">
            <a:spLocks noChangeArrowheads="1"/>
          </p:cNvSpPr>
          <p:nvPr/>
        </p:nvSpPr>
        <p:spPr bwMode="auto">
          <a:xfrm>
            <a:off x="2057400" y="7838518"/>
            <a:ext cx="13254584" cy="4329928"/>
          </a:xfrm>
          <a:prstGeom prst="rect">
            <a:avLst/>
          </a:prstGeom>
          <a:solidFill>
            <a:schemeClr val="bg1"/>
          </a:solidFill>
          <a:ln w="25400">
            <a:solidFill>
              <a:srgbClr val="7030A0"/>
            </a:solidFill>
            <a:miter lim="800000"/>
            <a:headEnd type="none" w="sm" len="sm"/>
            <a:tailEnd type="none" w="sm" len="sm"/>
          </a:ln>
        </p:spPr>
        <p:txBody>
          <a:bodyPr lIns="61515" tIns="30758" rIns="61515" bIns="30758"/>
          <a:lstStyle/>
          <a:p>
            <a:pPr marL="571500" indent="-571500" eaLnBrk="0" hangingPunct="0">
              <a:lnSpc>
                <a:spcPct val="114000"/>
              </a:lnSpc>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Catheter ablation procedures are performed for multiple electrophysiology procedures, including atrial fibrillation, atrial flutter, and supraventricular tachycardia.  </a:t>
            </a:r>
          </a:p>
          <a:p>
            <a:pPr marL="571500" indent="-571500" eaLnBrk="0" hangingPunct="0">
              <a:lnSpc>
                <a:spcPct val="114000"/>
              </a:lnSpc>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Femoral venous access is obtained, often with up to 3 sheaths, ranging in diameter 6 to 9 French.</a:t>
            </a:r>
          </a:p>
          <a:p>
            <a:pPr marL="571500" indent="-571500" eaLnBrk="0" hangingPunct="0">
              <a:lnSpc>
                <a:spcPct val="114000"/>
              </a:lnSpc>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Currently, </a:t>
            </a:r>
            <a:r>
              <a:rPr lang="en-US" sz="3600" kern="100" dirty="0">
                <a:latin typeface="Arial" panose="020B0604020202020204" pitchFamily="34" charset="0"/>
                <a:ea typeface="Aptos" panose="020B0004020202020204" pitchFamily="34" charset="0"/>
                <a:cs typeface="Times New Roman" panose="02020603050405020304" pitchFamily="18" charset="0"/>
              </a:rPr>
              <a:t>manual pressure with supine bedrest up to 4 hours is used to achieve post-procedure hemostasis.</a:t>
            </a:r>
            <a:endParaRPr lang="en-US" sz="3600" b="0" i="0" u="none" strike="noStrike" dirty="0">
              <a:solidFill>
                <a:srgbClr val="1A1C1C"/>
              </a:solidFill>
              <a:effectLst/>
              <a:latin typeface="+mn-lt"/>
              <a:cs typeface="Arial" panose="020B0604020202020204" pitchFamily="34" charset="0"/>
            </a:endParaRPr>
          </a:p>
        </p:txBody>
      </p:sp>
      <p:sp>
        <p:nvSpPr>
          <p:cNvPr id="1030" name="Rectangle 1148"/>
          <p:cNvSpPr>
            <a:spLocks noChangeArrowheads="1"/>
          </p:cNvSpPr>
          <p:nvPr/>
        </p:nvSpPr>
        <p:spPr bwMode="auto">
          <a:xfrm>
            <a:off x="2057400" y="6427118"/>
            <a:ext cx="13254583" cy="1234388"/>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solidFill>
                  <a:sysClr val="windowText" lastClr="000000"/>
                </a:solidFill>
                <a:latin typeface="+mn-lt"/>
                <a:cs typeface="Arial" panose="020B0604020202020204" pitchFamily="34" charset="0"/>
              </a:rPr>
              <a:t>Background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062" y="1777324"/>
            <a:ext cx="6290165" cy="2573447"/>
          </a:xfrm>
          <a:prstGeom prst="rect">
            <a:avLst/>
          </a:prstGeom>
        </p:spPr>
      </p:pic>
      <p:sp>
        <p:nvSpPr>
          <p:cNvPr id="5" name="Rectangle 1148">
            <a:extLst>
              <a:ext uri="{FF2B5EF4-FFF2-40B4-BE49-F238E27FC236}">
                <a16:creationId xmlns:a16="http://schemas.microsoft.com/office/drawing/2014/main" id="{82F75816-8AFA-5528-B96C-4488ECEE8FC5}"/>
              </a:ext>
            </a:extLst>
          </p:cNvPr>
          <p:cNvSpPr>
            <a:spLocks noChangeArrowheads="1"/>
          </p:cNvSpPr>
          <p:nvPr/>
        </p:nvSpPr>
        <p:spPr bwMode="auto">
          <a:xfrm>
            <a:off x="2057400" y="12363436"/>
            <a:ext cx="13254583" cy="1234388"/>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latin typeface="+mn-lt"/>
                <a:cs typeface="Arial" panose="020B0604020202020204" pitchFamily="34" charset="0"/>
              </a:rPr>
              <a:t>Objectives</a:t>
            </a:r>
            <a:endParaRPr lang="en-US" sz="6000" dirty="0">
              <a:latin typeface="+mn-lt"/>
              <a:cs typeface="Arial" panose="020B0604020202020204" pitchFamily="34" charset="0"/>
            </a:endParaRPr>
          </a:p>
        </p:txBody>
      </p:sp>
      <p:sp>
        <p:nvSpPr>
          <p:cNvPr id="8" name="Rectangle 1148">
            <a:extLst>
              <a:ext uri="{FF2B5EF4-FFF2-40B4-BE49-F238E27FC236}">
                <a16:creationId xmlns:a16="http://schemas.microsoft.com/office/drawing/2014/main" id="{87E40621-6D55-606F-6D18-28C79C5EFB09}"/>
              </a:ext>
            </a:extLst>
          </p:cNvPr>
          <p:cNvSpPr>
            <a:spLocks noChangeArrowheads="1"/>
          </p:cNvSpPr>
          <p:nvPr/>
        </p:nvSpPr>
        <p:spPr bwMode="auto">
          <a:xfrm>
            <a:off x="2057400" y="16630636"/>
            <a:ext cx="13254583" cy="1234388"/>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latin typeface="+mn-lt"/>
                <a:cs typeface="Arial" panose="020B0604020202020204" pitchFamily="34" charset="0"/>
              </a:rPr>
              <a:t>Methods</a:t>
            </a:r>
          </a:p>
        </p:txBody>
      </p:sp>
      <p:pic>
        <p:nvPicPr>
          <p:cNvPr id="1026" name="Picture 2" descr="University Medical Center New Orleans | New Orleans, LA">
            <a:extLst>
              <a:ext uri="{FF2B5EF4-FFF2-40B4-BE49-F238E27FC236}">
                <a16:creationId xmlns:a16="http://schemas.microsoft.com/office/drawing/2014/main" id="{2A2C7BBA-B4BE-C751-09A2-6ACF40DE4C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29400" y="684510"/>
            <a:ext cx="5994400" cy="4468987"/>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1148">
            <a:extLst>
              <a:ext uri="{FF2B5EF4-FFF2-40B4-BE49-F238E27FC236}">
                <a16:creationId xmlns:a16="http://schemas.microsoft.com/office/drawing/2014/main" id="{690BD44C-C92B-D296-42A5-0D6D87C562D4}"/>
              </a:ext>
            </a:extLst>
          </p:cNvPr>
          <p:cNvSpPr>
            <a:spLocks noChangeArrowheads="1"/>
          </p:cNvSpPr>
          <p:nvPr/>
        </p:nvSpPr>
        <p:spPr bwMode="auto">
          <a:xfrm>
            <a:off x="35907162" y="20059636"/>
            <a:ext cx="13283341" cy="1422213"/>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solidFill>
                  <a:sysClr val="windowText" lastClr="000000"/>
                </a:solidFill>
                <a:latin typeface="+mn-lt"/>
                <a:cs typeface="Arial" panose="020B0604020202020204" pitchFamily="34" charset="0"/>
              </a:rPr>
              <a:t>References</a:t>
            </a:r>
          </a:p>
        </p:txBody>
      </p:sp>
      <p:sp>
        <p:nvSpPr>
          <p:cNvPr id="28" name="Title 27">
            <a:extLst>
              <a:ext uri="{FF2B5EF4-FFF2-40B4-BE49-F238E27FC236}">
                <a16:creationId xmlns:a16="http://schemas.microsoft.com/office/drawing/2014/main" id="{AC12FD47-E237-4443-9569-31FDB7089E2F}"/>
              </a:ext>
            </a:extLst>
          </p:cNvPr>
          <p:cNvSpPr>
            <a:spLocks noGrp="1"/>
          </p:cNvSpPr>
          <p:nvPr>
            <p:ph type="title"/>
          </p:nvPr>
        </p:nvSpPr>
        <p:spPr>
          <a:xfrm>
            <a:off x="5843041" y="350040"/>
            <a:ext cx="39516859" cy="2974657"/>
          </a:xfrm>
        </p:spPr>
        <p:txBody>
          <a:bodyPr/>
          <a:lstStyle/>
          <a:p>
            <a:r>
              <a:rPr lang="en-US" sz="7200" dirty="0">
                <a:solidFill>
                  <a:schemeClr val="tx1"/>
                </a:solidFill>
              </a:rPr>
              <a:t>Figure-of-eight Suture with Stopcock for Venous Access Hemostasis: </a:t>
            </a:r>
            <a:br>
              <a:rPr lang="en-US" sz="7200" dirty="0">
                <a:solidFill>
                  <a:schemeClr val="tx1"/>
                </a:solidFill>
              </a:rPr>
            </a:br>
            <a:r>
              <a:rPr lang="en-US" sz="7200" dirty="0">
                <a:solidFill>
                  <a:schemeClr val="tx1"/>
                </a:solidFill>
              </a:rPr>
              <a:t>A Safe and Effective Method</a:t>
            </a:r>
          </a:p>
        </p:txBody>
      </p:sp>
      <p:sp>
        <p:nvSpPr>
          <p:cNvPr id="50" name="TextBox 49">
            <a:extLst>
              <a:ext uri="{FF2B5EF4-FFF2-40B4-BE49-F238E27FC236}">
                <a16:creationId xmlns:a16="http://schemas.microsoft.com/office/drawing/2014/main" id="{DCA46A0D-E204-975F-40AB-41DE45B8961C}"/>
              </a:ext>
            </a:extLst>
          </p:cNvPr>
          <p:cNvSpPr txBox="1"/>
          <p:nvPr/>
        </p:nvSpPr>
        <p:spPr>
          <a:xfrm>
            <a:off x="2057400" y="13811236"/>
            <a:ext cx="13254583" cy="2583592"/>
          </a:xfrm>
          <a:prstGeom prst="rect">
            <a:avLst/>
          </a:prstGeom>
          <a:noFill/>
          <a:ln>
            <a:solidFill>
              <a:srgbClr val="7030A0"/>
            </a:solidFill>
          </a:ln>
        </p:spPr>
        <p:txBody>
          <a:bodyPr wrap="square" rtlCol="0">
            <a:spAutoFit/>
          </a:bodyPr>
          <a:lstStyle/>
          <a:p>
            <a:pPr marL="571500" indent="-571500" eaLnBrk="0" hangingPunct="0">
              <a:lnSpc>
                <a:spcPct val="114000"/>
              </a:lnSpc>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To evaluate the efficacy and safety of a figure-of-eight suture for hemostasis in patients after catheter ablation with a focus on decreasing bedrest time and time to ambulation without compromising safety.</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1" name="TextBox 50">
            <a:extLst>
              <a:ext uri="{FF2B5EF4-FFF2-40B4-BE49-F238E27FC236}">
                <a16:creationId xmlns:a16="http://schemas.microsoft.com/office/drawing/2014/main" id="{99A2A80F-C99A-C1B5-C3AD-4FC707708443}"/>
              </a:ext>
            </a:extLst>
          </p:cNvPr>
          <p:cNvSpPr txBox="1"/>
          <p:nvPr/>
        </p:nvSpPr>
        <p:spPr>
          <a:xfrm>
            <a:off x="2057400" y="18002236"/>
            <a:ext cx="13221926" cy="9394688"/>
          </a:xfrm>
          <a:prstGeom prst="rect">
            <a:avLst/>
          </a:prstGeom>
          <a:noFill/>
          <a:ln>
            <a:solidFill>
              <a:srgbClr val="7030A0"/>
            </a:solidFill>
          </a:ln>
        </p:spPr>
        <p:txBody>
          <a:bodyPr wrap="square" rtlCol="0">
            <a:spAutoFit/>
          </a:bodyPr>
          <a:lstStyle/>
          <a:p>
            <a:pPr marL="457200" marR="0" indent="-457200">
              <a:lnSpc>
                <a:spcPct val="114000"/>
              </a:lnSpc>
              <a:spcAft>
                <a:spcPts val="800"/>
              </a:spcAft>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Consecutive patients undergoing catheter ablation.</a:t>
            </a:r>
          </a:p>
          <a:p>
            <a:pPr marL="457200" marR="0" indent="-457200">
              <a:lnSpc>
                <a:spcPct val="114000"/>
              </a:lnSpc>
              <a:spcAft>
                <a:spcPts val="800"/>
              </a:spcAft>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Inclusion criteria included patients who underwent catheter ablation for either atrial fibrillation, atrial flutter, atrial fibrillation and atrial flutter, supraventricular tachycardia, ventricular tachycardia, or premature ventricular complexes requiring venous vascular access. </a:t>
            </a:r>
          </a:p>
          <a:p>
            <a:pPr marL="457200" marR="0" indent="-457200">
              <a:lnSpc>
                <a:spcPct val="114000"/>
              </a:lnSpc>
              <a:spcAft>
                <a:spcPts val="800"/>
              </a:spcAft>
              <a:buFont typeface="Arial" panose="020B0604020202020204" pitchFamily="34" charset="0"/>
              <a:buChar char="•"/>
            </a:pPr>
            <a:r>
              <a:rPr lang="en-US" sz="3600" kern="100" dirty="0">
                <a:latin typeface="Arial" panose="020B0604020202020204" pitchFamily="34" charset="0"/>
                <a:ea typeface="Aptos" panose="020B0004020202020204" pitchFamily="34" charset="0"/>
                <a:cs typeface="Times New Roman" panose="02020603050405020304" pitchFamily="18" charset="0"/>
              </a:rPr>
              <a:t>Patients in which arterial access were excluded. </a:t>
            </a:r>
            <a:endParaRPr lang="en-US" sz="3600" kern="100" dirty="0">
              <a:effectLst/>
              <a:latin typeface="Arial" panose="020B0604020202020204" pitchFamily="34" charset="0"/>
              <a:ea typeface="Aptos" panose="020B0004020202020204" pitchFamily="34" charset="0"/>
              <a:cs typeface="Times New Roman" panose="02020603050405020304" pitchFamily="18" charset="0"/>
            </a:endParaRPr>
          </a:p>
          <a:p>
            <a:pPr marL="457200" marR="0" indent="-457200">
              <a:lnSpc>
                <a:spcPct val="114000"/>
              </a:lnSpc>
              <a:spcAft>
                <a:spcPts val="800"/>
              </a:spcAft>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Closure was performed by placing a figure-of-eight suture using 0 silk with a high-pressure 3-way stop-cock for hemostasis. </a:t>
            </a:r>
          </a:p>
          <a:p>
            <a:pPr marL="457200" marR="0" indent="-457200">
              <a:lnSpc>
                <a:spcPct val="114000"/>
              </a:lnSpc>
              <a:spcAft>
                <a:spcPts val="800"/>
              </a:spcAft>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cs typeface="Times New Roman" panose="02020603050405020304" pitchFamily="18" charset="0"/>
              </a:rPr>
              <a:t>Nursing staff in the PACU were trained to remove the sutures, further improving efficiency and enhancing safety. </a:t>
            </a:r>
          </a:p>
          <a:p>
            <a:pPr marL="457200" marR="0" indent="-457200">
              <a:lnSpc>
                <a:spcPct val="114000"/>
              </a:lnSpc>
              <a:spcAft>
                <a:spcPts val="800"/>
              </a:spcAft>
              <a:buFont typeface="Arial" panose="020B0604020202020204" pitchFamily="34" charset="0"/>
              <a:buChar char="•"/>
            </a:pPr>
            <a:r>
              <a:rPr lang="en-US" sz="3600" kern="100" dirty="0">
                <a:latin typeface="Arial" panose="020B0604020202020204" pitchFamily="34" charset="0"/>
                <a:ea typeface="Aptos" panose="020B0004020202020204" pitchFamily="34" charset="0"/>
                <a:cs typeface="Times New Roman" panose="02020603050405020304" pitchFamily="18" charset="0"/>
              </a:rPr>
              <a:t>Bedrest time with stopcock method was decreased to 2 to 3 hours, with time at discretion of the operator. </a:t>
            </a:r>
            <a:endParaRPr lang="en-US" sz="3600" kern="100" dirty="0">
              <a:effectLst/>
              <a:latin typeface="Arial" panose="020B0604020202020204" pitchFamily="34" charset="0"/>
              <a:ea typeface="Aptos" panose="020B0004020202020204" pitchFamily="34" charset="0"/>
              <a:cs typeface="Times New Roman" panose="02020603050405020304" pitchFamily="18" charset="0"/>
            </a:endParaRPr>
          </a:p>
        </p:txBody>
      </p:sp>
      <p:sp>
        <p:nvSpPr>
          <p:cNvPr id="53" name="TextBox 52">
            <a:extLst>
              <a:ext uri="{FF2B5EF4-FFF2-40B4-BE49-F238E27FC236}">
                <a16:creationId xmlns:a16="http://schemas.microsoft.com/office/drawing/2014/main" id="{10D3AB63-0C7E-A504-258B-898AA241AC71}"/>
              </a:ext>
            </a:extLst>
          </p:cNvPr>
          <p:cNvSpPr txBox="1"/>
          <p:nvPr/>
        </p:nvSpPr>
        <p:spPr>
          <a:xfrm>
            <a:off x="35907162" y="21756428"/>
            <a:ext cx="13283341" cy="5693866"/>
          </a:xfrm>
          <a:prstGeom prst="rect">
            <a:avLst/>
          </a:prstGeom>
          <a:noFill/>
          <a:ln>
            <a:solidFill>
              <a:srgbClr val="7030A0"/>
            </a:solidFill>
          </a:ln>
        </p:spPr>
        <p:txBody>
          <a:bodyPr wrap="square" rtlCol="0">
            <a:spAutoFit/>
          </a:bodyPr>
          <a:lstStyle/>
          <a:p>
            <a:r>
              <a:rPr lang="en-US" sz="2800" dirty="0">
                <a:latin typeface="+mn-lt"/>
              </a:rPr>
              <a:t>1. Benali, K., Khairy, P., </a:t>
            </a:r>
            <a:r>
              <a:rPr lang="en-US" sz="2800" dirty="0" err="1">
                <a:latin typeface="+mn-lt"/>
              </a:rPr>
              <a:t>Hammache</a:t>
            </a:r>
            <a:r>
              <a:rPr lang="en-US" sz="2800" dirty="0">
                <a:latin typeface="+mn-lt"/>
              </a:rPr>
              <a:t>, N., Petzl, A., da Costa, A., Verma, A., Andrade, J. G., &amp; Macle, L. (2023). Procedure-Related Complications of Catheter Ablation for Atrial Fibrillation. </a:t>
            </a:r>
            <a:r>
              <a:rPr lang="en-US" sz="2800" i="1" dirty="0">
                <a:latin typeface="+mn-lt"/>
              </a:rPr>
              <a:t>Journal of the American College of Cardiology</a:t>
            </a:r>
            <a:r>
              <a:rPr lang="en-US" sz="2800" dirty="0">
                <a:latin typeface="+mn-lt"/>
              </a:rPr>
              <a:t>, </a:t>
            </a:r>
            <a:r>
              <a:rPr lang="en-US" sz="2800" i="1" dirty="0">
                <a:latin typeface="+mn-lt"/>
              </a:rPr>
              <a:t>81</a:t>
            </a:r>
            <a:r>
              <a:rPr lang="en-US" sz="2800" dirty="0">
                <a:latin typeface="+mn-lt"/>
              </a:rPr>
              <a:t>(21), 2089–2099. </a:t>
            </a:r>
            <a:r>
              <a:rPr lang="en-US" sz="2800" dirty="0">
                <a:latin typeface="+mn-lt"/>
                <a:hlinkClick r:id="rId5"/>
              </a:rPr>
              <a:t>https://doi.org/10.1016/j.jacc.2023.03.418</a:t>
            </a:r>
            <a:endParaRPr lang="en-US" sz="2800" dirty="0">
              <a:latin typeface="+mn-lt"/>
            </a:endParaRPr>
          </a:p>
          <a:p>
            <a:endParaRPr lang="en-US" sz="2800" dirty="0">
              <a:latin typeface="+mn-lt"/>
            </a:endParaRPr>
          </a:p>
          <a:p>
            <a:r>
              <a:rPr lang="en-US" sz="2800" dirty="0">
                <a:latin typeface="+mn-lt"/>
              </a:rPr>
              <a:t>2. Natale, A., Mohanty, S., Liu, P. Y., Mittal, S., Al-Ahmad, A., de </a:t>
            </a:r>
            <a:r>
              <a:rPr lang="en-US" sz="2800" dirty="0" err="1">
                <a:latin typeface="+mn-lt"/>
              </a:rPr>
              <a:t>Lurgio</a:t>
            </a:r>
            <a:r>
              <a:rPr lang="en-US" sz="2800" dirty="0">
                <a:latin typeface="+mn-lt"/>
              </a:rPr>
              <a:t>, D. B., Horton, R., Spear, W., Bailey, S., Bunch, J., Musat, D., O’Neill, P., Compton, S., </a:t>
            </a:r>
            <a:r>
              <a:rPr lang="en-US" sz="2800" dirty="0" err="1">
                <a:latin typeface="+mn-lt"/>
              </a:rPr>
              <a:t>Turakhia</a:t>
            </a:r>
            <a:r>
              <a:rPr lang="en-US" sz="2800" dirty="0">
                <a:latin typeface="+mn-lt"/>
              </a:rPr>
              <a:t>, M. P., Al-Ahmad, A. M., Horton, R. P., Bailey, S. M., Cardinal, D. S., Balaban, K. W., … Magee, S. (2020). Venous Vascular Closure System Versus Manual Compression Following Multiple Access Electrophysiology Procedures: The AMBULATE Trial. </a:t>
            </a:r>
            <a:r>
              <a:rPr lang="en-US" sz="2800" i="1" dirty="0">
                <a:latin typeface="+mn-lt"/>
              </a:rPr>
              <a:t>JACC: Clinical Electrophysiology</a:t>
            </a:r>
            <a:r>
              <a:rPr lang="en-US" sz="2800" dirty="0">
                <a:latin typeface="+mn-lt"/>
              </a:rPr>
              <a:t>, </a:t>
            </a:r>
            <a:r>
              <a:rPr lang="en-US" sz="2800" i="1" dirty="0">
                <a:latin typeface="+mn-lt"/>
              </a:rPr>
              <a:t>6</a:t>
            </a:r>
            <a:r>
              <a:rPr lang="en-US" sz="2800" dirty="0">
                <a:latin typeface="+mn-lt"/>
              </a:rPr>
              <a:t>(1), 111–124. https://doi.org/10.1016/j.jacep.2019.08.013</a:t>
            </a:r>
          </a:p>
          <a:p>
            <a:endParaRPr lang="en-US" sz="2800" dirty="0">
              <a:latin typeface="+mn-lt"/>
            </a:endParaRPr>
          </a:p>
        </p:txBody>
      </p:sp>
      <p:sp>
        <p:nvSpPr>
          <p:cNvPr id="10" name="Rectangle 1148">
            <a:extLst>
              <a:ext uri="{FF2B5EF4-FFF2-40B4-BE49-F238E27FC236}">
                <a16:creationId xmlns:a16="http://schemas.microsoft.com/office/drawing/2014/main" id="{7A23F65A-2451-FFF5-B0C5-46B06007F5D6}"/>
              </a:ext>
            </a:extLst>
          </p:cNvPr>
          <p:cNvSpPr>
            <a:spLocks noChangeArrowheads="1"/>
          </p:cNvSpPr>
          <p:nvPr/>
        </p:nvSpPr>
        <p:spPr bwMode="auto">
          <a:xfrm>
            <a:off x="16591722" y="6427676"/>
            <a:ext cx="18059400" cy="1234388"/>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solidFill>
                  <a:sysClr val="windowText" lastClr="000000"/>
                </a:solidFill>
                <a:latin typeface="+mn-lt"/>
                <a:cs typeface="Arial" panose="020B0604020202020204" pitchFamily="34" charset="0"/>
              </a:rPr>
              <a:t>Results</a:t>
            </a:r>
          </a:p>
        </p:txBody>
      </p:sp>
      <p:sp>
        <p:nvSpPr>
          <p:cNvPr id="15" name="TextBox 14">
            <a:extLst>
              <a:ext uri="{FF2B5EF4-FFF2-40B4-BE49-F238E27FC236}">
                <a16:creationId xmlns:a16="http://schemas.microsoft.com/office/drawing/2014/main" id="{DB886FA0-8EEE-D0A5-F335-D25022DF5B02}"/>
              </a:ext>
            </a:extLst>
          </p:cNvPr>
          <p:cNvSpPr txBox="1"/>
          <p:nvPr/>
        </p:nvSpPr>
        <p:spPr>
          <a:xfrm>
            <a:off x="35919353" y="7975568"/>
            <a:ext cx="13271151" cy="11684032"/>
          </a:xfrm>
          <a:prstGeom prst="rect">
            <a:avLst/>
          </a:prstGeom>
          <a:noFill/>
          <a:ln>
            <a:solidFill>
              <a:srgbClr val="7030A0"/>
            </a:solidFill>
          </a:ln>
        </p:spPr>
        <p:txBody>
          <a:bodyPr wrap="square" rtlCol="0">
            <a:spAutoFit/>
          </a:bodyPr>
          <a:lstStyle/>
          <a:p>
            <a:pPr marL="571500" indent="-571500">
              <a:lnSpc>
                <a:spcPct val="115000"/>
              </a:lnSpc>
              <a:spcAft>
                <a:spcPts val="800"/>
              </a:spcAft>
              <a:buFont typeface="Arial" panose="020B0604020202020204" pitchFamily="34" charset="0"/>
              <a:buChar char="•"/>
            </a:pPr>
            <a:r>
              <a:rPr lang="en-US" sz="5400" kern="100" dirty="0">
                <a:effectLst/>
                <a:latin typeface="Arial" panose="020B0604020202020204" pitchFamily="34" charset="0"/>
                <a:ea typeface="Aptos" panose="020B0004020202020204" pitchFamily="34" charset="0"/>
                <a:cs typeface="Times New Roman" panose="02020603050405020304" pitchFamily="18" charset="0"/>
              </a:rPr>
              <a:t>The retrospective, non-randomized nature of our analysis limits broad generalizations. </a:t>
            </a:r>
          </a:p>
          <a:p>
            <a:pPr marL="571500" marR="0" indent="-571500">
              <a:lnSpc>
                <a:spcPct val="115000"/>
              </a:lnSpc>
              <a:spcAft>
                <a:spcPts val="800"/>
              </a:spcAft>
              <a:buFont typeface="Arial" panose="020B0604020202020204" pitchFamily="34" charset="0"/>
              <a:buChar char="•"/>
            </a:pPr>
            <a:r>
              <a:rPr lang="en-US" sz="5400" kern="100" dirty="0">
                <a:effectLst/>
                <a:latin typeface="Arial" panose="020B0604020202020204" pitchFamily="34" charset="0"/>
                <a:ea typeface="Aptos" panose="020B0004020202020204" pitchFamily="34" charset="0"/>
                <a:cs typeface="Times New Roman" panose="02020603050405020304" pitchFamily="18" charset="0"/>
              </a:rPr>
              <a:t>However, the absence of bleeding </a:t>
            </a:r>
            <a:r>
              <a:rPr lang="en-US" sz="5400" kern="100" dirty="0">
                <a:latin typeface="Arial" panose="020B0604020202020204" pitchFamily="34" charset="0"/>
                <a:ea typeface="Aptos" panose="020B0004020202020204" pitchFamily="34" charset="0"/>
                <a:cs typeface="Times New Roman" panose="02020603050405020304" pitchFamily="18" charset="0"/>
              </a:rPr>
              <a:t>events in the patients analyzed demonstrate the safety and feasibility of this post-procedure management strategy.</a:t>
            </a:r>
          </a:p>
          <a:p>
            <a:pPr marL="571500" marR="0" indent="-571500">
              <a:lnSpc>
                <a:spcPct val="115000"/>
              </a:lnSpc>
              <a:spcAft>
                <a:spcPts val="800"/>
              </a:spcAft>
              <a:buFont typeface="Arial" panose="020B0604020202020204" pitchFamily="34" charset="0"/>
              <a:buChar char="•"/>
            </a:pPr>
            <a:r>
              <a:rPr lang="en-US" sz="5400" kern="100" dirty="0">
                <a:effectLst/>
                <a:latin typeface="Arial" panose="020B0604020202020204" pitchFamily="34" charset="0"/>
                <a:ea typeface="Aptos" panose="020B0004020202020204" pitchFamily="34" charset="0"/>
                <a:cs typeface="Times New Roman" panose="02020603050405020304" pitchFamily="18" charset="0"/>
              </a:rPr>
              <a:t>Further analysis and study could be performed to identify the ideal bedrest time to further optimize patient comfort and safety. </a:t>
            </a:r>
            <a:endParaRPr lang="en-US" sz="5400" kern="100" dirty="0">
              <a:latin typeface="Arial" panose="020B0604020202020204" pitchFamily="34" charset="0"/>
              <a:ea typeface="Aptos" panose="020B000402020202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C5D96FD6-ED18-E3FC-AA80-D96E07479228}"/>
              </a:ext>
            </a:extLst>
          </p:cNvPr>
          <p:cNvGraphicFramePr>
            <a:graphicFrameLocks noGrp="1"/>
          </p:cNvGraphicFramePr>
          <p:nvPr>
            <p:extLst>
              <p:ext uri="{D42A27DB-BD31-4B8C-83A1-F6EECF244321}">
                <p14:modId xmlns:p14="http://schemas.microsoft.com/office/powerpoint/2010/main" val="1356352425"/>
              </p:ext>
            </p:extLst>
          </p:nvPr>
        </p:nvGraphicFramePr>
        <p:xfrm>
          <a:off x="16611600" y="7957521"/>
          <a:ext cx="18059400" cy="10266045"/>
        </p:xfrm>
        <a:graphic>
          <a:graphicData uri="http://schemas.openxmlformats.org/drawingml/2006/table">
            <a:tbl>
              <a:tblPr firstRow="1" bandRow="1">
                <a:tableStyleId>{073A0DAA-6AF3-43AB-8588-CEC1D06C72B9}</a:tableStyleId>
              </a:tblPr>
              <a:tblGrid>
                <a:gridCol w="9029700">
                  <a:extLst>
                    <a:ext uri="{9D8B030D-6E8A-4147-A177-3AD203B41FA5}">
                      <a16:colId xmlns:a16="http://schemas.microsoft.com/office/drawing/2014/main" val="1023206969"/>
                    </a:ext>
                  </a:extLst>
                </a:gridCol>
                <a:gridCol w="9029700">
                  <a:extLst>
                    <a:ext uri="{9D8B030D-6E8A-4147-A177-3AD203B41FA5}">
                      <a16:colId xmlns:a16="http://schemas.microsoft.com/office/drawing/2014/main" val="4262973100"/>
                    </a:ext>
                  </a:extLst>
                </a:gridCol>
              </a:tblGrid>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Age (mean, SD)</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63.74 ± 14.3</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16719594"/>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Male;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31 (62)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41264394"/>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BMI (mean, SD)</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33.3 ± 7.9</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24347082"/>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Number of Access Sites;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endParaRPr lang="en-US" sz="3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17548364"/>
                  </a:ext>
                </a:extLst>
              </a:tr>
              <a:tr h="481540">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 (2)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6668220"/>
                  </a:ext>
                </a:extLst>
              </a:tr>
              <a:tr h="481540">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 (6)</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82707216"/>
                  </a:ext>
                </a:extLst>
              </a:tr>
              <a:tr h="481540">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12 (24)</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16513704"/>
                  </a:ext>
                </a:extLst>
              </a:tr>
              <a:tr h="481540">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4</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22 (44)</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25097316"/>
                  </a:ext>
                </a:extLst>
              </a:tr>
              <a:tr h="481540">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5</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12 (34)</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0805891"/>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Procedure</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en-US" sz="3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87184113"/>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AF;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16 (32)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80529008"/>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AFL;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12 (24)</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69163847"/>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AF+AFL;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 (6)</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77978419"/>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SVT;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13 (26)</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5514064"/>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VT;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4 (8)</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99754306"/>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     VPC;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1 (2)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19668531"/>
                  </a:ext>
                </a:extLst>
              </a:tr>
              <a:tr h="481540">
                <a:tc>
                  <a:txBody>
                    <a:bodyPr/>
                    <a:lstStyle/>
                    <a:p>
                      <a:pPr algn="l" fontAlgn="b"/>
                      <a:r>
                        <a:rPr lang="en-US" sz="3600" b="0" i="0" u="none" strike="noStrike" dirty="0">
                          <a:solidFill>
                            <a:srgbClr val="000000"/>
                          </a:solidFill>
                          <a:effectLst/>
                          <a:latin typeface="Arial" panose="020B0604020202020204" pitchFamily="34" charset="0"/>
                          <a:cs typeface="Arial" panose="020B0604020202020204" pitchFamily="34" charset="0"/>
                        </a:rPr>
                        <a:t>Pre-Procedural anticoagulation; N(%)</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Arial" panose="020B0604020202020204" pitchFamily="34" charset="0"/>
                          <a:cs typeface="Arial" panose="020B0604020202020204" pitchFamily="34" charset="0"/>
                        </a:rPr>
                        <a:t>36 (72)</a:t>
                      </a: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33301208"/>
                  </a:ext>
                </a:extLst>
              </a:tr>
            </a:tbl>
          </a:graphicData>
        </a:graphic>
      </p:graphicFrame>
      <p:sp>
        <p:nvSpPr>
          <p:cNvPr id="3" name="TextBox 2">
            <a:extLst>
              <a:ext uri="{FF2B5EF4-FFF2-40B4-BE49-F238E27FC236}">
                <a16:creationId xmlns:a16="http://schemas.microsoft.com/office/drawing/2014/main" id="{4BEFC4E3-BEC2-FBF5-281B-5C8AF7AEC520}"/>
              </a:ext>
            </a:extLst>
          </p:cNvPr>
          <p:cNvSpPr txBox="1"/>
          <p:nvPr/>
        </p:nvSpPr>
        <p:spPr>
          <a:xfrm>
            <a:off x="16611600" y="18417362"/>
            <a:ext cx="18059399" cy="1754326"/>
          </a:xfrm>
          <a:prstGeom prst="rect">
            <a:avLst/>
          </a:prstGeom>
          <a:noFill/>
        </p:spPr>
        <p:txBody>
          <a:bodyPr wrap="square" rtlCol="0">
            <a:spAutoFit/>
          </a:bodyPr>
          <a:lstStyle/>
          <a:p>
            <a:r>
              <a:rPr lang="en-US" sz="3600" dirty="0">
                <a:latin typeface="+mn-lt"/>
              </a:rPr>
              <a:t>Table 1. Patient Demographics. AF = atrial fibrillation. AFL = atrial flutter. SVT = supraventricular tachycardia. VT = ventricular tachycardia. VPC = ventricular premature contractions. </a:t>
            </a:r>
          </a:p>
        </p:txBody>
      </p:sp>
      <p:graphicFrame>
        <p:nvGraphicFramePr>
          <p:cNvPr id="6" name="Table 5">
            <a:extLst>
              <a:ext uri="{FF2B5EF4-FFF2-40B4-BE49-F238E27FC236}">
                <a16:creationId xmlns:a16="http://schemas.microsoft.com/office/drawing/2014/main" id="{FB27F35A-88E7-C89C-8967-8843A9C6D32D}"/>
              </a:ext>
            </a:extLst>
          </p:cNvPr>
          <p:cNvGraphicFramePr>
            <a:graphicFrameLocks noGrp="1"/>
          </p:cNvGraphicFramePr>
          <p:nvPr>
            <p:extLst>
              <p:ext uri="{D42A27DB-BD31-4B8C-83A1-F6EECF244321}">
                <p14:modId xmlns:p14="http://schemas.microsoft.com/office/powerpoint/2010/main" val="888535169"/>
              </p:ext>
            </p:extLst>
          </p:nvPr>
        </p:nvGraphicFramePr>
        <p:xfrm>
          <a:off x="16646457" y="20717045"/>
          <a:ext cx="18059400" cy="6750616"/>
        </p:xfrm>
        <a:graphic>
          <a:graphicData uri="http://schemas.openxmlformats.org/drawingml/2006/table">
            <a:tbl>
              <a:tblPr firstRow="1" bandRow="1">
                <a:tableStyleId>{073A0DAA-6AF3-43AB-8588-CEC1D06C72B9}</a:tableStyleId>
              </a:tblPr>
              <a:tblGrid>
                <a:gridCol w="3009900">
                  <a:extLst>
                    <a:ext uri="{9D8B030D-6E8A-4147-A177-3AD203B41FA5}">
                      <a16:colId xmlns:a16="http://schemas.microsoft.com/office/drawing/2014/main" val="1023206969"/>
                    </a:ext>
                  </a:extLst>
                </a:gridCol>
                <a:gridCol w="3009900">
                  <a:extLst>
                    <a:ext uri="{9D8B030D-6E8A-4147-A177-3AD203B41FA5}">
                      <a16:colId xmlns:a16="http://schemas.microsoft.com/office/drawing/2014/main" val="3716993376"/>
                    </a:ext>
                  </a:extLst>
                </a:gridCol>
                <a:gridCol w="3009900">
                  <a:extLst>
                    <a:ext uri="{9D8B030D-6E8A-4147-A177-3AD203B41FA5}">
                      <a16:colId xmlns:a16="http://schemas.microsoft.com/office/drawing/2014/main" val="2031550871"/>
                    </a:ext>
                  </a:extLst>
                </a:gridCol>
                <a:gridCol w="3009900">
                  <a:extLst>
                    <a:ext uri="{9D8B030D-6E8A-4147-A177-3AD203B41FA5}">
                      <a16:colId xmlns:a16="http://schemas.microsoft.com/office/drawing/2014/main" val="4272045081"/>
                    </a:ext>
                  </a:extLst>
                </a:gridCol>
                <a:gridCol w="3009900">
                  <a:extLst>
                    <a:ext uri="{9D8B030D-6E8A-4147-A177-3AD203B41FA5}">
                      <a16:colId xmlns:a16="http://schemas.microsoft.com/office/drawing/2014/main" val="3227467682"/>
                    </a:ext>
                  </a:extLst>
                </a:gridCol>
                <a:gridCol w="3009900">
                  <a:extLst>
                    <a:ext uri="{9D8B030D-6E8A-4147-A177-3AD203B41FA5}">
                      <a16:colId xmlns:a16="http://schemas.microsoft.com/office/drawing/2014/main" val="4262973100"/>
                    </a:ext>
                  </a:extLst>
                </a:gridCol>
              </a:tblGrid>
              <a:tr h="1684899">
                <a:tc>
                  <a:txBody>
                    <a:bodyPr/>
                    <a:lstStyle/>
                    <a:p>
                      <a:pPr algn="ctr" fontAlgn="b"/>
                      <a:r>
                        <a:rPr lang="en-US" sz="3600" b="1" i="0" u="none" strike="noStrike" dirty="0">
                          <a:solidFill>
                            <a:srgbClr val="000000"/>
                          </a:solidFill>
                          <a:effectLst/>
                          <a:latin typeface="+mn-lt"/>
                        </a:rPr>
                        <a:t>Number of Access Sites</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1" i="0" u="none" strike="noStrike" dirty="0">
                          <a:solidFill>
                            <a:srgbClr val="000000"/>
                          </a:solidFill>
                          <a:effectLst/>
                          <a:latin typeface="+mn-lt"/>
                        </a:rPr>
                        <a:t>1</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1" i="0" u="none" strike="noStrike" dirty="0">
                          <a:solidFill>
                            <a:srgbClr val="000000"/>
                          </a:solidFill>
                          <a:effectLst/>
                          <a:latin typeface="+mn-lt"/>
                        </a:rPr>
                        <a:t>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1" i="0" u="none" strike="noStrike" dirty="0">
                          <a:solidFill>
                            <a:srgbClr val="000000"/>
                          </a:solidFill>
                          <a:effectLst/>
                          <a:latin typeface="+mn-lt"/>
                        </a:rPr>
                        <a:t>3</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1" i="0" u="none" strike="noStrike" dirty="0">
                          <a:solidFill>
                            <a:srgbClr val="000000"/>
                          </a:solidFill>
                          <a:effectLst/>
                          <a:latin typeface="+mn-lt"/>
                        </a:rPr>
                        <a:t>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1" i="0" u="none" strike="noStrike" dirty="0">
                          <a:solidFill>
                            <a:srgbClr val="000000"/>
                          </a:solidFill>
                          <a:effectLst/>
                          <a:latin typeface="+mn-lt"/>
                        </a:rPr>
                        <a:t>5</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16719594"/>
                  </a:ext>
                </a:extLst>
              </a:tr>
              <a:tr h="1141505">
                <a:tc>
                  <a:txBody>
                    <a:bodyPr/>
                    <a:lstStyle/>
                    <a:p>
                      <a:pPr algn="ctr" fontAlgn="b"/>
                      <a:r>
                        <a:rPr lang="en-US" sz="3600" b="0" i="0" u="none" strike="noStrike" dirty="0">
                          <a:solidFill>
                            <a:srgbClr val="000000"/>
                          </a:solidFill>
                          <a:effectLst/>
                          <a:latin typeface="+mn-lt"/>
                        </a:rPr>
                        <a:t>TTD (mean, SD)</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4.57 </a:t>
                      </a:r>
                      <a:r>
                        <a:rPr lang="en-US" sz="3600" b="0" i="0" u="none" strike="noStrike" dirty="0">
                          <a:solidFill>
                            <a:srgbClr val="000000"/>
                          </a:solidFill>
                          <a:effectLst/>
                          <a:latin typeface="Arial" panose="020B0604020202020204" pitchFamily="34" charset="0"/>
                          <a:cs typeface="Arial" panose="020B0604020202020204" pitchFamily="34" charset="0"/>
                        </a:rPr>
                        <a:t>±</a:t>
                      </a:r>
                      <a:r>
                        <a:rPr lang="en-US" sz="3600" b="0" i="0" u="none" strike="noStrike" dirty="0">
                          <a:solidFill>
                            <a:srgbClr val="000000"/>
                          </a:solidFill>
                          <a:effectLst/>
                          <a:latin typeface="+mn-lt"/>
                        </a:rPr>
                        <a:t> 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2.47 </a:t>
                      </a:r>
                      <a:r>
                        <a:rPr lang="en-US" sz="3600" b="0" i="0" u="none" strike="noStrike" dirty="0">
                          <a:solidFill>
                            <a:srgbClr val="000000"/>
                          </a:solidFill>
                          <a:effectLst/>
                          <a:latin typeface="Arial" panose="020B0604020202020204" pitchFamily="34" charset="0"/>
                          <a:cs typeface="Arial" panose="020B0604020202020204" pitchFamily="34" charset="0"/>
                        </a:rPr>
                        <a:t>±</a:t>
                      </a:r>
                      <a:r>
                        <a:rPr lang="en-US" sz="3600" b="0" i="0" u="none" strike="noStrike" dirty="0">
                          <a:solidFill>
                            <a:srgbClr val="000000"/>
                          </a:solidFill>
                          <a:effectLst/>
                          <a:latin typeface="+mn-lt"/>
                        </a:rPr>
                        <a:t> 0.04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4.23 </a:t>
                      </a:r>
                      <a:r>
                        <a:rPr lang="en-US" sz="3600" b="0" i="0" u="none" strike="noStrike" dirty="0">
                          <a:solidFill>
                            <a:srgbClr val="000000"/>
                          </a:solidFill>
                          <a:effectLst/>
                          <a:latin typeface="Arial" panose="020B0604020202020204" pitchFamily="34" charset="0"/>
                          <a:cs typeface="Arial" panose="020B0604020202020204" pitchFamily="34" charset="0"/>
                        </a:rPr>
                        <a:t>±</a:t>
                      </a:r>
                      <a:r>
                        <a:rPr lang="en-US" sz="3600" b="0" i="0" u="none" strike="noStrike" dirty="0">
                          <a:solidFill>
                            <a:srgbClr val="000000"/>
                          </a:solidFill>
                          <a:effectLst/>
                          <a:latin typeface="+mn-lt"/>
                        </a:rPr>
                        <a:t> 0.07</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4.32 </a:t>
                      </a:r>
                      <a:r>
                        <a:rPr lang="en-US" sz="3600" b="0" i="0" u="none" strike="noStrike" dirty="0">
                          <a:solidFill>
                            <a:srgbClr val="000000"/>
                          </a:solidFill>
                          <a:effectLst/>
                          <a:latin typeface="Arial" panose="020B0604020202020204" pitchFamily="34" charset="0"/>
                          <a:cs typeface="Arial" panose="020B0604020202020204" pitchFamily="34" charset="0"/>
                        </a:rPr>
                        <a:t>±</a:t>
                      </a:r>
                      <a:r>
                        <a:rPr lang="en-US" sz="3600" b="0" i="0" u="none" strike="noStrike" dirty="0">
                          <a:solidFill>
                            <a:srgbClr val="000000"/>
                          </a:solidFill>
                          <a:effectLst/>
                          <a:latin typeface="+mn-lt"/>
                        </a:rPr>
                        <a:t> 0.14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4.08 </a:t>
                      </a:r>
                      <a:r>
                        <a:rPr lang="en-US" sz="3600" b="0" i="0" u="none" strike="noStrike" dirty="0">
                          <a:solidFill>
                            <a:srgbClr val="000000"/>
                          </a:solidFill>
                          <a:effectLst/>
                          <a:latin typeface="Arial" panose="020B0604020202020204" pitchFamily="34" charset="0"/>
                          <a:cs typeface="Arial" panose="020B0604020202020204" pitchFamily="34" charset="0"/>
                        </a:rPr>
                        <a:t>±</a:t>
                      </a:r>
                      <a:r>
                        <a:rPr lang="en-US" sz="3600" b="0" i="0" u="none" strike="noStrike" dirty="0">
                          <a:solidFill>
                            <a:srgbClr val="000000"/>
                          </a:solidFill>
                          <a:effectLst/>
                          <a:latin typeface="+mn-lt"/>
                        </a:rPr>
                        <a:t> 0.07</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41264394"/>
                  </a:ext>
                </a:extLst>
              </a:tr>
              <a:tr h="1684899">
                <a:tc>
                  <a:txBody>
                    <a:bodyPr/>
                    <a:lstStyle/>
                    <a:p>
                      <a:pPr algn="ctr" fontAlgn="b"/>
                      <a:r>
                        <a:rPr lang="en-US" sz="3600" b="0" i="0" u="none" strike="noStrike">
                          <a:solidFill>
                            <a:srgbClr val="000000"/>
                          </a:solidFill>
                          <a:effectLst/>
                          <a:latin typeface="+mn-lt"/>
                        </a:rPr>
                        <a:t>Rebleeding</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24347082"/>
                  </a:ext>
                </a:extLst>
              </a:tr>
              <a:tr h="2228293">
                <a:tc>
                  <a:txBody>
                    <a:bodyPr/>
                    <a:lstStyle/>
                    <a:p>
                      <a:pPr algn="ctr" fontAlgn="b"/>
                      <a:r>
                        <a:rPr lang="en-US" sz="3600" b="0" i="0" u="none" strike="noStrike" dirty="0">
                          <a:solidFill>
                            <a:srgbClr val="000000"/>
                          </a:solidFill>
                          <a:effectLst/>
                          <a:latin typeface="+mn-lt"/>
                        </a:rPr>
                        <a:t>Same Day Discharge; 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a:solidFill>
                            <a:srgbClr val="000000"/>
                          </a:solidFill>
                          <a:effectLst/>
                          <a:latin typeface="+mn-lt"/>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a:solidFill>
                            <a:srgbClr val="000000"/>
                          </a:solidFill>
                          <a:effectLst/>
                          <a:latin typeface="+mn-lt"/>
                        </a:rPr>
                        <a:t>3 (100)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8 (66)</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16 (73)</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3600" b="0" i="0" u="none" strike="noStrike" dirty="0">
                          <a:solidFill>
                            <a:srgbClr val="000000"/>
                          </a:solidFill>
                          <a:effectLst/>
                          <a:latin typeface="+mn-lt"/>
                        </a:rPr>
                        <a:t>7 (58)</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17548364"/>
                  </a:ext>
                </a:extLst>
              </a:tr>
            </a:tbl>
          </a:graphicData>
        </a:graphic>
      </p:graphicFrame>
      <p:sp>
        <p:nvSpPr>
          <p:cNvPr id="13" name="TextBox 12">
            <a:extLst>
              <a:ext uri="{FF2B5EF4-FFF2-40B4-BE49-F238E27FC236}">
                <a16:creationId xmlns:a16="http://schemas.microsoft.com/office/drawing/2014/main" id="{C241BC89-491C-1C1A-84ED-3E380348571F}"/>
              </a:ext>
            </a:extLst>
          </p:cNvPr>
          <p:cNvSpPr txBox="1"/>
          <p:nvPr/>
        </p:nvSpPr>
        <p:spPr>
          <a:xfrm>
            <a:off x="16591722" y="27623869"/>
            <a:ext cx="18059399" cy="646331"/>
          </a:xfrm>
          <a:prstGeom prst="rect">
            <a:avLst/>
          </a:prstGeom>
          <a:noFill/>
        </p:spPr>
        <p:txBody>
          <a:bodyPr wrap="square" rtlCol="0">
            <a:spAutoFit/>
          </a:bodyPr>
          <a:lstStyle/>
          <a:p>
            <a:r>
              <a:rPr lang="en-US" sz="3600" dirty="0">
                <a:latin typeface="+mn-lt"/>
              </a:rPr>
              <a:t>Table 2. Outcomes measure. TTD = time to discharge in hours</a:t>
            </a:r>
          </a:p>
        </p:txBody>
      </p:sp>
      <p:sp>
        <p:nvSpPr>
          <p:cNvPr id="16" name="Rectangle 1148">
            <a:extLst>
              <a:ext uri="{FF2B5EF4-FFF2-40B4-BE49-F238E27FC236}">
                <a16:creationId xmlns:a16="http://schemas.microsoft.com/office/drawing/2014/main" id="{DEE749A6-7BF8-AA29-A3C5-5A8F2F2254E4}"/>
              </a:ext>
            </a:extLst>
          </p:cNvPr>
          <p:cNvSpPr>
            <a:spLocks noChangeArrowheads="1"/>
          </p:cNvSpPr>
          <p:nvPr/>
        </p:nvSpPr>
        <p:spPr bwMode="auto">
          <a:xfrm>
            <a:off x="35907162" y="6412910"/>
            <a:ext cx="13283341" cy="1248595"/>
          </a:xfrm>
          <a:prstGeom prst="rect">
            <a:avLst/>
          </a:prstGeom>
          <a:solidFill>
            <a:srgbClr val="FFFAC5"/>
          </a:solidFill>
          <a:ln w="9525">
            <a:solidFill>
              <a:schemeClr val="tx1"/>
            </a:solidFill>
            <a:miter lim="800000"/>
            <a:headEnd/>
            <a:tailEnd/>
          </a:ln>
        </p:spPr>
        <p:txBody>
          <a:bodyPr wrap="none" lIns="61515" tIns="30758" rIns="61515" bIns="30758" anchor="ctr"/>
          <a:lstStyle/>
          <a:p>
            <a:pPr algn="ctr"/>
            <a:r>
              <a:rPr lang="en-US" sz="6000" b="1" dirty="0">
                <a:solidFill>
                  <a:sysClr val="windowText" lastClr="000000"/>
                </a:solidFill>
                <a:latin typeface="+mn-lt"/>
                <a:cs typeface="Arial" panose="020B0604020202020204" pitchFamily="34" charset="0"/>
              </a:rPr>
              <a:t>Conclusions </a:t>
            </a:r>
          </a:p>
        </p:txBody>
      </p:sp>
      <p:sp>
        <p:nvSpPr>
          <p:cNvPr id="18" name="Title 27">
            <a:extLst>
              <a:ext uri="{FF2B5EF4-FFF2-40B4-BE49-F238E27FC236}">
                <a16:creationId xmlns:a16="http://schemas.microsoft.com/office/drawing/2014/main" id="{65752211-AA6C-8486-1583-A8937A8B5718}"/>
              </a:ext>
            </a:extLst>
          </p:cNvPr>
          <p:cNvSpPr txBox="1">
            <a:spLocks/>
          </p:cNvSpPr>
          <p:nvPr/>
        </p:nvSpPr>
        <p:spPr bwMode="auto">
          <a:xfrm>
            <a:off x="5843041" y="2167897"/>
            <a:ext cx="39516859" cy="2974657"/>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lvl1pPr algn="ctr" defTabSz="12518960" rtl="0" eaLnBrk="0" fontAlgn="base" hangingPunct="0">
              <a:spcBef>
                <a:spcPct val="0"/>
              </a:spcBef>
              <a:spcAft>
                <a:spcPct val="0"/>
              </a:spcAft>
              <a:defRPr sz="5441" b="1">
                <a:solidFill>
                  <a:schemeClr val="bg1"/>
                </a:solidFill>
                <a:latin typeface="+mj-lt"/>
                <a:ea typeface="+mj-ea"/>
                <a:cs typeface="+mj-cs"/>
              </a:defRPr>
            </a:lvl1pPr>
            <a:lvl2pPr algn="ctr" defTabSz="12518960" rtl="0" eaLnBrk="0" fontAlgn="base" hangingPunct="0">
              <a:spcBef>
                <a:spcPct val="0"/>
              </a:spcBef>
              <a:spcAft>
                <a:spcPct val="0"/>
              </a:spcAft>
              <a:defRPr sz="5441" b="1">
                <a:solidFill>
                  <a:schemeClr val="bg1"/>
                </a:solidFill>
                <a:latin typeface="Arial" charset="0"/>
              </a:defRPr>
            </a:lvl2pPr>
            <a:lvl3pPr algn="ctr" defTabSz="12518960" rtl="0" eaLnBrk="0" fontAlgn="base" hangingPunct="0">
              <a:spcBef>
                <a:spcPct val="0"/>
              </a:spcBef>
              <a:spcAft>
                <a:spcPct val="0"/>
              </a:spcAft>
              <a:defRPr sz="5441" b="1">
                <a:solidFill>
                  <a:schemeClr val="bg1"/>
                </a:solidFill>
                <a:latin typeface="Arial" charset="0"/>
              </a:defRPr>
            </a:lvl3pPr>
            <a:lvl4pPr algn="ctr" defTabSz="12518960" rtl="0" eaLnBrk="0" fontAlgn="base" hangingPunct="0">
              <a:spcBef>
                <a:spcPct val="0"/>
              </a:spcBef>
              <a:spcAft>
                <a:spcPct val="0"/>
              </a:spcAft>
              <a:defRPr sz="5441" b="1">
                <a:solidFill>
                  <a:schemeClr val="bg1"/>
                </a:solidFill>
                <a:latin typeface="Arial" charset="0"/>
              </a:defRPr>
            </a:lvl4pPr>
            <a:lvl5pPr algn="ctr" defTabSz="12518960" rtl="0" eaLnBrk="0" fontAlgn="base" hangingPunct="0">
              <a:spcBef>
                <a:spcPct val="0"/>
              </a:spcBef>
              <a:spcAft>
                <a:spcPct val="0"/>
              </a:spcAft>
              <a:defRPr sz="5441" b="1">
                <a:solidFill>
                  <a:schemeClr val="bg1"/>
                </a:solidFill>
                <a:latin typeface="Arial" charset="0"/>
              </a:defRPr>
            </a:lvl5pPr>
            <a:lvl6pPr marL="307554" algn="ctr" defTabSz="12518960" rtl="0" fontAlgn="base">
              <a:spcBef>
                <a:spcPct val="0"/>
              </a:spcBef>
              <a:spcAft>
                <a:spcPct val="0"/>
              </a:spcAft>
              <a:defRPr sz="5441" b="1">
                <a:solidFill>
                  <a:schemeClr val="bg1"/>
                </a:solidFill>
                <a:latin typeface="Arial" charset="0"/>
              </a:defRPr>
            </a:lvl6pPr>
            <a:lvl7pPr marL="615110" algn="ctr" defTabSz="12518960" rtl="0" fontAlgn="base">
              <a:spcBef>
                <a:spcPct val="0"/>
              </a:spcBef>
              <a:spcAft>
                <a:spcPct val="0"/>
              </a:spcAft>
              <a:defRPr sz="5441" b="1">
                <a:solidFill>
                  <a:schemeClr val="bg1"/>
                </a:solidFill>
                <a:latin typeface="Arial" charset="0"/>
              </a:defRPr>
            </a:lvl7pPr>
            <a:lvl8pPr marL="922664" algn="ctr" defTabSz="12518960" rtl="0" fontAlgn="base">
              <a:spcBef>
                <a:spcPct val="0"/>
              </a:spcBef>
              <a:spcAft>
                <a:spcPct val="0"/>
              </a:spcAft>
              <a:defRPr sz="5441" b="1">
                <a:solidFill>
                  <a:schemeClr val="bg1"/>
                </a:solidFill>
                <a:latin typeface="Arial" charset="0"/>
              </a:defRPr>
            </a:lvl8pPr>
            <a:lvl9pPr marL="1230217" algn="ctr" defTabSz="12518960" rtl="0" fontAlgn="base">
              <a:spcBef>
                <a:spcPct val="0"/>
              </a:spcBef>
              <a:spcAft>
                <a:spcPct val="0"/>
              </a:spcAft>
              <a:defRPr sz="5441" b="1">
                <a:solidFill>
                  <a:schemeClr val="bg1"/>
                </a:solidFill>
                <a:latin typeface="Arial" charset="0"/>
              </a:defRPr>
            </a:lvl9pPr>
          </a:lstStyle>
          <a:p>
            <a:r>
              <a:rPr lang="en-US" sz="6000" kern="0" dirty="0">
                <a:solidFill>
                  <a:schemeClr val="tx1"/>
                </a:solidFill>
              </a:rPr>
              <a:t>Britt Young, </a:t>
            </a:r>
            <a:r>
              <a:rPr lang="en-US" sz="6000" dirty="0">
                <a:solidFill>
                  <a:schemeClr val="tx1"/>
                </a:solidFill>
                <a:effectLst/>
                <a:ea typeface="Aptos" panose="020B0004020202020204" pitchFamily="34" charset="0"/>
              </a:rPr>
              <a:t>Mariam Rauf MD, Robert </a:t>
            </a:r>
            <a:r>
              <a:rPr lang="en-US" sz="6000" dirty="0" err="1">
                <a:solidFill>
                  <a:schemeClr val="tx1"/>
                </a:solidFill>
                <a:effectLst/>
                <a:ea typeface="Aptos" panose="020B0004020202020204" pitchFamily="34" charset="0"/>
              </a:rPr>
              <a:t>Drutel</a:t>
            </a:r>
            <a:r>
              <a:rPr lang="en-US" sz="6000" dirty="0">
                <a:solidFill>
                  <a:schemeClr val="tx1"/>
                </a:solidFill>
                <a:effectLst/>
                <a:ea typeface="Aptos" panose="020B0004020202020204" pitchFamily="34" charset="0"/>
              </a:rPr>
              <a:t> MD, Jameel Ahmed MD</a:t>
            </a:r>
            <a:endParaRPr lang="en-US" sz="6000" kern="0" dirty="0">
              <a:solidFill>
                <a:schemeClr val="tx1"/>
              </a:solidFill>
            </a:endParaRPr>
          </a:p>
        </p:txBody>
      </p:sp>
      <p:sp>
        <p:nvSpPr>
          <p:cNvPr id="7" name="Title 27">
            <a:extLst>
              <a:ext uri="{FF2B5EF4-FFF2-40B4-BE49-F238E27FC236}">
                <a16:creationId xmlns:a16="http://schemas.microsoft.com/office/drawing/2014/main" id="{12576628-C01A-892D-EEE6-67CD09B2A262}"/>
              </a:ext>
            </a:extLst>
          </p:cNvPr>
          <p:cNvSpPr txBox="1">
            <a:spLocks/>
          </p:cNvSpPr>
          <p:nvPr/>
        </p:nvSpPr>
        <p:spPr bwMode="auto">
          <a:xfrm>
            <a:off x="5843041" y="3363121"/>
            <a:ext cx="39516859" cy="2974657"/>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lvl1pPr algn="ctr" defTabSz="12518960" rtl="0" eaLnBrk="0" fontAlgn="base" hangingPunct="0">
              <a:spcBef>
                <a:spcPct val="0"/>
              </a:spcBef>
              <a:spcAft>
                <a:spcPct val="0"/>
              </a:spcAft>
              <a:defRPr sz="5441" b="1">
                <a:solidFill>
                  <a:schemeClr val="bg1"/>
                </a:solidFill>
                <a:latin typeface="+mj-lt"/>
                <a:ea typeface="+mj-ea"/>
                <a:cs typeface="+mj-cs"/>
              </a:defRPr>
            </a:lvl1pPr>
            <a:lvl2pPr algn="ctr" defTabSz="12518960" rtl="0" eaLnBrk="0" fontAlgn="base" hangingPunct="0">
              <a:spcBef>
                <a:spcPct val="0"/>
              </a:spcBef>
              <a:spcAft>
                <a:spcPct val="0"/>
              </a:spcAft>
              <a:defRPr sz="5441" b="1">
                <a:solidFill>
                  <a:schemeClr val="bg1"/>
                </a:solidFill>
                <a:latin typeface="Arial" charset="0"/>
              </a:defRPr>
            </a:lvl2pPr>
            <a:lvl3pPr algn="ctr" defTabSz="12518960" rtl="0" eaLnBrk="0" fontAlgn="base" hangingPunct="0">
              <a:spcBef>
                <a:spcPct val="0"/>
              </a:spcBef>
              <a:spcAft>
                <a:spcPct val="0"/>
              </a:spcAft>
              <a:defRPr sz="5441" b="1">
                <a:solidFill>
                  <a:schemeClr val="bg1"/>
                </a:solidFill>
                <a:latin typeface="Arial" charset="0"/>
              </a:defRPr>
            </a:lvl3pPr>
            <a:lvl4pPr algn="ctr" defTabSz="12518960" rtl="0" eaLnBrk="0" fontAlgn="base" hangingPunct="0">
              <a:spcBef>
                <a:spcPct val="0"/>
              </a:spcBef>
              <a:spcAft>
                <a:spcPct val="0"/>
              </a:spcAft>
              <a:defRPr sz="5441" b="1">
                <a:solidFill>
                  <a:schemeClr val="bg1"/>
                </a:solidFill>
                <a:latin typeface="Arial" charset="0"/>
              </a:defRPr>
            </a:lvl4pPr>
            <a:lvl5pPr algn="ctr" defTabSz="12518960" rtl="0" eaLnBrk="0" fontAlgn="base" hangingPunct="0">
              <a:spcBef>
                <a:spcPct val="0"/>
              </a:spcBef>
              <a:spcAft>
                <a:spcPct val="0"/>
              </a:spcAft>
              <a:defRPr sz="5441" b="1">
                <a:solidFill>
                  <a:schemeClr val="bg1"/>
                </a:solidFill>
                <a:latin typeface="Arial" charset="0"/>
              </a:defRPr>
            </a:lvl5pPr>
            <a:lvl6pPr marL="307554" algn="ctr" defTabSz="12518960" rtl="0" fontAlgn="base">
              <a:spcBef>
                <a:spcPct val="0"/>
              </a:spcBef>
              <a:spcAft>
                <a:spcPct val="0"/>
              </a:spcAft>
              <a:defRPr sz="5441" b="1">
                <a:solidFill>
                  <a:schemeClr val="bg1"/>
                </a:solidFill>
                <a:latin typeface="Arial" charset="0"/>
              </a:defRPr>
            </a:lvl6pPr>
            <a:lvl7pPr marL="615110" algn="ctr" defTabSz="12518960" rtl="0" fontAlgn="base">
              <a:spcBef>
                <a:spcPct val="0"/>
              </a:spcBef>
              <a:spcAft>
                <a:spcPct val="0"/>
              </a:spcAft>
              <a:defRPr sz="5441" b="1">
                <a:solidFill>
                  <a:schemeClr val="bg1"/>
                </a:solidFill>
                <a:latin typeface="Arial" charset="0"/>
              </a:defRPr>
            </a:lvl7pPr>
            <a:lvl8pPr marL="922664" algn="ctr" defTabSz="12518960" rtl="0" fontAlgn="base">
              <a:spcBef>
                <a:spcPct val="0"/>
              </a:spcBef>
              <a:spcAft>
                <a:spcPct val="0"/>
              </a:spcAft>
              <a:defRPr sz="5441" b="1">
                <a:solidFill>
                  <a:schemeClr val="bg1"/>
                </a:solidFill>
                <a:latin typeface="Arial" charset="0"/>
              </a:defRPr>
            </a:lvl8pPr>
            <a:lvl9pPr marL="1230217" algn="ctr" defTabSz="12518960" rtl="0" fontAlgn="base">
              <a:spcBef>
                <a:spcPct val="0"/>
              </a:spcBef>
              <a:spcAft>
                <a:spcPct val="0"/>
              </a:spcAft>
              <a:defRPr sz="5441" b="1">
                <a:solidFill>
                  <a:schemeClr val="bg1"/>
                </a:solidFill>
                <a:latin typeface="Arial" charset="0"/>
              </a:defRPr>
            </a:lvl9pPr>
          </a:lstStyle>
          <a:p>
            <a:r>
              <a:rPr lang="en-US" sz="4800" b="0" kern="0" dirty="0">
                <a:solidFill>
                  <a:schemeClr val="tx1"/>
                </a:solidFill>
              </a:rPr>
              <a:t>Louisiana State University Health Sciences Center, New Orleans</a:t>
            </a:r>
          </a:p>
          <a:p>
            <a:r>
              <a:rPr lang="en-US" sz="4800" b="0" kern="0" dirty="0">
                <a:solidFill>
                  <a:schemeClr val="tx1"/>
                </a:solidFill>
              </a:rPr>
              <a:t>Section of Cardiology, Department of Medicine</a:t>
            </a:r>
          </a:p>
        </p:txBody>
      </p:sp>
    </p:spTree>
    <p:extLst>
      <p:ext uri="{BB962C8B-B14F-4D97-AF65-F5344CB8AC3E}">
        <p14:creationId xmlns:p14="http://schemas.microsoft.com/office/powerpoint/2010/main" val="3563248813"/>
      </p:ext>
    </p:extLst>
  </p:cSld>
  <p:clrMapOvr>
    <a:masterClrMapping/>
  </p:clrMapOvr>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C5EB34F5-7475-485D-A1BA-6E2D31871DB1}"/>
</file>

<file path=customXml/itemProps2.xml><?xml version="1.0" encoding="utf-8"?>
<ds:datastoreItem xmlns:ds="http://schemas.openxmlformats.org/officeDocument/2006/customXml" ds:itemID="{74B9AFF9-92DB-4DEE-A826-2ED30A02ACB6}"/>
</file>

<file path=customXml/itemProps3.xml><?xml version="1.0" encoding="utf-8"?>
<ds:datastoreItem xmlns:ds="http://schemas.openxmlformats.org/officeDocument/2006/customXml" ds:itemID="{14F1EFBA-5C2E-4AD0-BF20-5998C91EF76E}"/>
</file>

<file path=docProps/app.xml><?xml version="1.0" encoding="utf-8"?>
<Properties xmlns="http://schemas.openxmlformats.org/officeDocument/2006/extended-properties" xmlns:vt="http://schemas.openxmlformats.org/officeDocument/2006/docPropsVTypes">
  <Template>C:\MSOffice\Templates\Blank Presentation.pot</Template>
  <TotalTime>4652</TotalTime>
  <Words>753</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Times New Roman</vt:lpstr>
      <vt:lpstr>Blank Presentation</vt:lpstr>
      <vt:lpstr>Figure-of-eight Suture with Stopcock for Venous Access Hemostasis:  A Safe and Effective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Bradley</dc:creator>
  <cp:lastModifiedBy>Young, Britt M.</cp:lastModifiedBy>
  <cp:revision>255</cp:revision>
  <cp:lastPrinted>2022-09-19T14:04:52Z</cp:lastPrinted>
  <dcterms:created xsi:type="dcterms:W3CDTF">1995-06-17T23:31:02Z</dcterms:created>
  <dcterms:modified xsi:type="dcterms:W3CDTF">2025-04-05T00:51:04Z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0x0101007CD38AC8AF65FC44A5930A185282003F</vt:lpwstr>
  </property>
</Properties>
</file>