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handoutMasterIdLst>
    <p:handoutMasterId r:id="rId4"/>
  </p:handoutMasterIdLst>
  <p:sldIdLst>
    <p:sldId id="256" r:id="rId2"/>
  </p:sldIdLst>
  <p:sldSz cx="40233600" cy="31089600"/>
  <p:notesSz cx="9232900" cy="6858000"/>
  <p:defaultTextStyle>
    <a:defPPr>
      <a:defRPr lang="en-US"/>
    </a:defPPr>
    <a:lvl1pPr algn="l" rtl="0" fontAlgn="base">
      <a:spcBef>
        <a:spcPct val="0"/>
      </a:spcBef>
      <a:spcAft>
        <a:spcPct val="0"/>
      </a:spcAft>
      <a:defRPr sz="2300" kern="1200">
        <a:solidFill>
          <a:schemeClr val="tx1"/>
        </a:solidFill>
        <a:latin typeface="Times New Roman" pitchFamily="18" charset="0"/>
        <a:ea typeface="+mn-ea"/>
        <a:cs typeface="+mn-cs"/>
      </a:defRPr>
    </a:lvl1pPr>
    <a:lvl2pPr marL="429631" algn="l" rtl="0" fontAlgn="base">
      <a:spcBef>
        <a:spcPct val="0"/>
      </a:spcBef>
      <a:spcAft>
        <a:spcPct val="0"/>
      </a:spcAft>
      <a:defRPr sz="2300" kern="1200">
        <a:solidFill>
          <a:schemeClr val="tx1"/>
        </a:solidFill>
        <a:latin typeface="Times New Roman" pitchFamily="18" charset="0"/>
        <a:ea typeface="+mn-ea"/>
        <a:cs typeface="+mn-cs"/>
      </a:defRPr>
    </a:lvl2pPr>
    <a:lvl3pPr marL="859262" algn="l" rtl="0" fontAlgn="base">
      <a:spcBef>
        <a:spcPct val="0"/>
      </a:spcBef>
      <a:spcAft>
        <a:spcPct val="0"/>
      </a:spcAft>
      <a:defRPr sz="2300" kern="1200">
        <a:solidFill>
          <a:schemeClr val="tx1"/>
        </a:solidFill>
        <a:latin typeface="Times New Roman" pitchFamily="18" charset="0"/>
        <a:ea typeface="+mn-ea"/>
        <a:cs typeface="+mn-cs"/>
      </a:defRPr>
    </a:lvl3pPr>
    <a:lvl4pPr marL="1288893" algn="l" rtl="0" fontAlgn="base">
      <a:spcBef>
        <a:spcPct val="0"/>
      </a:spcBef>
      <a:spcAft>
        <a:spcPct val="0"/>
      </a:spcAft>
      <a:defRPr sz="2300" kern="1200">
        <a:solidFill>
          <a:schemeClr val="tx1"/>
        </a:solidFill>
        <a:latin typeface="Times New Roman" pitchFamily="18" charset="0"/>
        <a:ea typeface="+mn-ea"/>
        <a:cs typeface="+mn-cs"/>
      </a:defRPr>
    </a:lvl4pPr>
    <a:lvl5pPr marL="1718523" algn="l" rtl="0" fontAlgn="base">
      <a:spcBef>
        <a:spcPct val="0"/>
      </a:spcBef>
      <a:spcAft>
        <a:spcPct val="0"/>
      </a:spcAft>
      <a:defRPr sz="2300" kern="1200">
        <a:solidFill>
          <a:schemeClr val="tx1"/>
        </a:solidFill>
        <a:latin typeface="Times New Roman" pitchFamily="18" charset="0"/>
        <a:ea typeface="+mn-ea"/>
        <a:cs typeface="+mn-cs"/>
      </a:defRPr>
    </a:lvl5pPr>
    <a:lvl6pPr marL="2148154" algn="l" defTabSz="859262" rtl="0" eaLnBrk="1" latinLnBrk="0" hangingPunct="1">
      <a:defRPr sz="2300" kern="1200">
        <a:solidFill>
          <a:schemeClr val="tx1"/>
        </a:solidFill>
        <a:latin typeface="Times New Roman" pitchFamily="18" charset="0"/>
        <a:ea typeface="+mn-ea"/>
        <a:cs typeface="+mn-cs"/>
      </a:defRPr>
    </a:lvl6pPr>
    <a:lvl7pPr marL="2577785" algn="l" defTabSz="859262" rtl="0" eaLnBrk="1" latinLnBrk="0" hangingPunct="1">
      <a:defRPr sz="2300" kern="1200">
        <a:solidFill>
          <a:schemeClr val="tx1"/>
        </a:solidFill>
        <a:latin typeface="Times New Roman" pitchFamily="18" charset="0"/>
        <a:ea typeface="+mn-ea"/>
        <a:cs typeface="+mn-cs"/>
      </a:defRPr>
    </a:lvl7pPr>
    <a:lvl8pPr marL="3007416" algn="l" defTabSz="859262" rtl="0" eaLnBrk="1" latinLnBrk="0" hangingPunct="1">
      <a:defRPr sz="2300" kern="1200">
        <a:solidFill>
          <a:schemeClr val="tx1"/>
        </a:solidFill>
        <a:latin typeface="Times New Roman" pitchFamily="18" charset="0"/>
        <a:ea typeface="+mn-ea"/>
        <a:cs typeface="+mn-cs"/>
      </a:defRPr>
    </a:lvl8pPr>
    <a:lvl9pPr marL="3437047" algn="l" defTabSz="859262" rtl="0" eaLnBrk="1" latinLnBrk="0" hangingPunct="1">
      <a:defRPr sz="23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1306">
          <p15:clr>
            <a:srgbClr val="A4A3A4"/>
          </p15:clr>
        </p15:guide>
        <p15:guide id="2" pos="214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90FD3"/>
    <a:srgbClr val="B34BFE"/>
    <a:srgbClr val="66FFFF"/>
    <a:srgbClr val="66FF33"/>
    <a:srgbClr val="FF3300"/>
    <a:srgbClr val="D8E0E0"/>
    <a:srgbClr val="AFE4FF"/>
    <a:srgbClr val="66CCFF"/>
    <a:srgbClr val="99663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282" autoAdjust="0"/>
    <p:restoredTop sz="94992" autoAdjust="0"/>
  </p:normalViewPr>
  <p:slideViewPr>
    <p:cSldViewPr>
      <p:cViewPr>
        <p:scale>
          <a:sx n="20" d="100"/>
          <a:sy n="20" d="100"/>
        </p:scale>
        <p:origin x="2784" y="480"/>
      </p:cViewPr>
      <p:guideLst>
        <p:guide orient="horz" pos="1306"/>
        <p:guide pos="21427"/>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3.xml"/><Relationship Id="rId5" Type="http://schemas.openxmlformats.org/officeDocument/2006/relationships/presProps" Target="presProps.xml"/><Relationship Id="rId10" Type="http://schemas.openxmlformats.org/officeDocument/2006/relationships/customXml" Target="../customXml/item2.xml"/><Relationship Id="rId4" Type="http://schemas.openxmlformats.org/officeDocument/2006/relationships/handoutMaster" Target="handoutMasters/handoutMaster1.xml"/><Relationship Id="rId9"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1"/>
            <a:ext cx="4048124" cy="327025"/>
          </a:xfrm>
          <a:prstGeom prst="rect">
            <a:avLst/>
          </a:prstGeom>
          <a:noFill/>
          <a:ln w="9525">
            <a:noFill/>
            <a:miter lim="800000"/>
            <a:headEnd/>
            <a:tailEnd/>
          </a:ln>
          <a:effectLst/>
        </p:spPr>
        <p:txBody>
          <a:bodyPr vert="horz" wrap="square" lIns="87563" tIns="43782" rIns="87563" bIns="43782" numCol="1" anchor="t" anchorCtr="0" compatLnSpc="1">
            <a:prstTxWarp prst="textNoShape">
              <a:avLst/>
            </a:prstTxWarp>
          </a:bodyPr>
          <a:lstStyle>
            <a:lvl1pPr defTabSz="869950" eaLnBrk="0" hangingPunct="0">
              <a:defRPr sz="1100">
                <a:latin typeface="Times New Roman" charset="0"/>
              </a:defRPr>
            </a:lvl1pPr>
          </a:lstStyle>
          <a:p>
            <a:pPr>
              <a:defRPr/>
            </a:pPr>
            <a:endParaRPr lang="en-US"/>
          </a:p>
        </p:txBody>
      </p:sp>
      <p:sp>
        <p:nvSpPr>
          <p:cNvPr id="3075" name="Rectangle 3"/>
          <p:cNvSpPr>
            <a:spLocks noGrp="1" noChangeArrowheads="1"/>
          </p:cNvSpPr>
          <p:nvPr>
            <p:ph type="dt" sz="quarter" idx="1"/>
          </p:nvPr>
        </p:nvSpPr>
        <p:spPr bwMode="auto">
          <a:xfrm>
            <a:off x="5203826" y="1"/>
            <a:ext cx="4048124" cy="327025"/>
          </a:xfrm>
          <a:prstGeom prst="rect">
            <a:avLst/>
          </a:prstGeom>
          <a:noFill/>
          <a:ln w="9525">
            <a:noFill/>
            <a:miter lim="800000"/>
            <a:headEnd/>
            <a:tailEnd/>
          </a:ln>
          <a:effectLst/>
        </p:spPr>
        <p:txBody>
          <a:bodyPr vert="horz" wrap="square" lIns="87563" tIns="43782" rIns="87563" bIns="43782" numCol="1" anchor="t" anchorCtr="0" compatLnSpc="1">
            <a:prstTxWarp prst="textNoShape">
              <a:avLst/>
            </a:prstTxWarp>
          </a:bodyPr>
          <a:lstStyle>
            <a:lvl1pPr algn="r" defTabSz="869950" eaLnBrk="0" hangingPunct="0">
              <a:defRPr sz="1100">
                <a:latin typeface="Times New Roman" charset="0"/>
              </a:defRPr>
            </a:lvl1pPr>
          </a:lstStyle>
          <a:p>
            <a:pPr>
              <a:defRPr/>
            </a:pPr>
            <a:endParaRPr lang="en-US"/>
          </a:p>
        </p:txBody>
      </p:sp>
      <p:sp>
        <p:nvSpPr>
          <p:cNvPr id="3076" name="Rectangle 4"/>
          <p:cNvSpPr>
            <a:spLocks noGrp="1" noChangeArrowheads="1"/>
          </p:cNvSpPr>
          <p:nvPr>
            <p:ph type="ftr" sz="quarter" idx="2"/>
          </p:nvPr>
        </p:nvSpPr>
        <p:spPr bwMode="auto">
          <a:xfrm>
            <a:off x="2" y="6488113"/>
            <a:ext cx="4048124" cy="381000"/>
          </a:xfrm>
          <a:prstGeom prst="rect">
            <a:avLst/>
          </a:prstGeom>
          <a:noFill/>
          <a:ln w="9525">
            <a:noFill/>
            <a:miter lim="800000"/>
            <a:headEnd/>
            <a:tailEnd/>
          </a:ln>
          <a:effectLst/>
        </p:spPr>
        <p:txBody>
          <a:bodyPr vert="horz" wrap="square" lIns="87563" tIns="43782" rIns="87563" bIns="43782" numCol="1" anchor="b" anchorCtr="0" compatLnSpc="1">
            <a:prstTxWarp prst="textNoShape">
              <a:avLst/>
            </a:prstTxWarp>
          </a:bodyPr>
          <a:lstStyle>
            <a:lvl1pPr defTabSz="869950" eaLnBrk="0" hangingPunct="0">
              <a:defRPr sz="1100">
                <a:latin typeface="Times New Roman" charset="0"/>
              </a:defRPr>
            </a:lvl1pPr>
          </a:lstStyle>
          <a:p>
            <a:pPr>
              <a:defRPr/>
            </a:pPr>
            <a:endParaRPr lang="en-US"/>
          </a:p>
        </p:txBody>
      </p:sp>
      <p:sp>
        <p:nvSpPr>
          <p:cNvPr id="3077" name="Rectangle 5"/>
          <p:cNvSpPr>
            <a:spLocks noGrp="1" noChangeArrowheads="1"/>
          </p:cNvSpPr>
          <p:nvPr>
            <p:ph type="sldNum" sz="quarter" idx="3"/>
          </p:nvPr>
        </p:nvSpPr>
        <p:spPr bwMode="auto">
          <a:xfrm>
            <a:off x="5203826" y="6488113"/>
            <a:ext cx="4048124" cy="381000"/>
          </a:xfrm>
          <a:prstGeom prst="rect">
            <a:avLst/>
          </a:prstGeom>
          <a:noFill/>
          <a:ln w="9525">
            <a:noFill/>
            <a:miter lim="800000"/>
            <a:headEnd/>
            <a:tailEnd/>
          </a:ln>
          <a:effectLst/>
        </p:spPr>
        <p:txBody>
          <a:bodyPr vert="horz" wrap="square" lIns="87563" tIns="43782" rIns="87563" bIns="43782" numCol="1" anchor="b" anchorCtr="0" compatLnSpc="1">
            <a:prstTxWarp prst="textNoShape">
              <a:avLst/>
            </a:prstTxWarp>
          </a:bodyPr>
          <a:lstStyle>
            <a:lvl1pPr algn="r" defTabSz="869950" eaLnBrk="0" hangingPunct="0">
              <a:defRPr sz="1100">
                <a:latin typeface="Times New Roman" charset="0"/>
              </a:defRPr>
            </a:lvl1pPr>
          </a:lstStyle>
          <a:p>
            <a:pPr>
              <a:defRPr/>
            </a:pPr>
            <a:fld id="{9F62BFA9-7E6E-452A-B958-901C28B22C25}" type="slidenum">
              <a:rPr lang="en-US"/>
              <a:pPr>
                <a:defRPr/>
              </a:pPr>
              <a:t>‹#›</a:t>
            </a:fld>
            <a:endParaRPr lang="en-US"/>
          </a:p>
        </p:txBody>
      </p:sp>
    </p:spTree>
    <p:extLst>
      <p:ext uri="{BB962C8B-B14F-4D97-AF65-F5344CB8AC3E}">
        <p14:creationId xmlns:p14="http://schemas.microsoft.com/office/powerpoint/2010/main" val="32888460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6982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Times New Roman" charset="0"/>
        <a:ea typeface="+mn-ea"/>
        <a:cs typeface="+mn-cs"/>
      </a:defRPr>
    </a:lvl1pPr>
    <a:lvl2pPr marL="429631" algn="l" rtl="0" eaLnBrk="0" fontAlgn="base" hangingPunct="0">
      <a:spcBef>
        <a:spcPct val="30000"/>
      </a:spcBef>
      <a:spcAft>
        <a:spcPct val="0"/>
      </a:spcAft>
      <a:defRPr sz="1100" kern="1200">
        <a:solidFill>
          <a:schemeClr val="tx1"/>
        </a:solidFill>
        <a:latin typeface="Times New Roman" charset="0"/>
        <a:ea typeface="+mn-ea"/>
        <a:cs typeface="+mn-cs"/>
      </a:defRPr>
    </a:lvl2pPr>
    <a:lvl3pPr marL="859262" algn="l" rtl="0" eaLnBrk="0" fontAlgn="base" hangingPunct="0">
      <a:spcBef>
        <a:spcPct val="30000"/>
      </a:spcBef>
      <a:spcAft>
        <a:spcPct val="0"/>
      </a:spcAft>
      <a:defRPr sz="1100" kern="1200">
        <a:solidFill>
          <a:schemeClr val="tx1"/>
        </a:solidFill>
        <a:latin typeface="Times New Roman" charset="0"/>
        <a:ea typeface="+mn-ea"/>
        <a:cs typeface="+mn-cs"/>
      </a:defRPr>
    </a:lvl3pPr>
    <a:lvl4pPr marL="1288893" algn="l" rtl="0" eaLnBrk="0" fontAlgn="base" hangingPunct="0">
      <a:spcBef>
        <a:spcPct val="30000"/>
      </a:spcBef>
      <a:spcAft>
        <a:spcPct val="0"/>
      </a:spcAft>
      <a:defRPr sz="1100" kern="1200">
        <a:solidFill>
          <a:schemeClr val="tx1"/>
        </a:solidFill>
        <a:latin typeface="Times New Roman" charset="0"/>
        <a:ea typeface="+mn-ea"/>
        <a:cs typeface="+mn-cs"/>
      </a:defRPr>
    </a:lvl4pPr>
    <a:lvl5pPr marL="1718523" algn="l" rtl="0" eaLnBrk="0" fontAlgn="base" hangingPunct="0">
      <a:spcBef>
        <a:spcPct val="30000"/>
      </a:spcBef>
      <a:spcAft>
        <a:spcPct val="0"/>
      </a:spcAft>
      <a:defRPr sz="1100" kern="1200">
        <a:solidFill>
          <a:schemeClr val="tx1"/>
        </a:solidFill>
        <a:latin typeface="Times New Roman" charset="0"/>
        <a:ea typeface="+mn-ea"/>
        <a:cs typeface="+mn-cs"/>
      </a:defRPr>
    </a:lvl5pPr>
    <a:lvl6pPr marL="2148154" algn="l" defTabSz="859262" rtl="0" eaLnBrk="1" latinLnBrk="0" hangingPunct="1">
      <a:defRPr sz="1100" kern="1200">
        <a:solidFill>
          <a:schemeClr val="tx1"/>
        </a:solidFill>
        <a:latin typeface="+mn-lt"/>
        <a:ea typeface="+mn-ea"/>
        <a:cs typeface="+mn-cs"/>
      </a:defRPr>
    </a:lvl6pPr>
    <a:lvl7pPr marL="2577785" algn="l" defTabSz="859262" rtl="0" eaLnBrk="1" latinLnBrk="0" hangingPunct="1">
      <a:defRPr sz="1100" kern="1200">
        <a:solidFill>
          <a:schemeClr val="tx1"/>
        </a:solidFill>
        <a:latin typeface="+mn-lt"/>
        <a:ea typeface="+mn-ea"/>
        <a:cs typeface="+mn-cs"/>
      </a:defRPr>
    </a:lvl7pPr>
    <a:lvl8pPr marL="3007416" algn="l" defTabSz="859262" rtl="0" eaLnBrk="1" latinLnBrk="0" hangingPunct="1">
      <a:defRPr sz="1100" kern="1200">
        <a:solidFill>
          <a:schemeClr val="tx1"/>
        </a:solidFill>
        <a:latin typeface="+mn-lt"/>
        <a:ea typeface="+mn-ea"/>
        <a:cs typeface="+mn-cs"/>
      </a:defRPr>
    </a:lvl8pPr>
    <a:lvl9pPr marL="3437047" algn="l" defTabSz="859262"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spect="1" noChangeArrowheads="1" noTextEdit="1"/>
          </p:cNvSpPr>
          <p:nvPr>
            <p:ph type="sldImg"/>
          </p:nvPr>
        </p:nvSpPr>
        <p:spPr bwMode="auto">
          <a:xfrm>
            <a:off x="2935288" y="492125"/>
            <a:ext cx="3382962" cy="2614613"/>
          </a:xfrm>
          <a:prstGeom prst="rect">
            <a:avLst/>
          </a:prstGeom>
          <a:noFill/>
          <a:ln w="12700">
            <a:solidFill>
              <a:srgbClr val="000000"/>
            </a:solidFill>
            <a:miter lim="800000"/>
            <a:headEnd/>
            <a:tailEnd/>
          </a:ln>
        </p:spPr>
      </p:sp>
      <p:sp>
        <p:nvSpPr>
          <p:cNvPr id="3075" name="Rectangle 3"/>
          <p:cNvSpPr>
            <a:spLocks noGrp="1" noChangeArrowheads="1"/>
          </p:cNvSpPr>
          <p:nvPr>
            <p:ph type="body" idx="1"/>
          </p:nvPr>
        </p:nvSpPr>
        <p:spPr bwMode="auto">
          <a:xfrm>
            <a:off x="1252539" y="3270250"/>
            <a:ext cx="6746875" cy="3054350"/>
          </a:xfrm>
          <a:prstGeom prst="rect">
            <a:avLst/>
          </a:prstGeom>
          <a:noFill/>
          <a:ln>
            <a:miter lim="800000"/>
            <a:headEnd/>
            <a:tailEnd/>
          </a:ln>
        </p:spPr>
        <p:txBody>
          <a:bodyPr lIns="87563" tIns="43782" rIns="87563" bIns="43782"/>
          <a:lstStyle/>
          <a:p>
            <a:pPr eaLnBrk="1" hangingPunct="1"/>
            <a:endParaRPr lang="en-US" dirty="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9658445"/>
            <a:ext cx="34198560" cy="6663599"/>
          </a:xfrm>
        </p:spPr>
        <p:txBody>
          <a:bodyPr/>
          <a:lstStyle/>
          <a:p>
            <a:r>
              <a:rPr lang="en-US"/>
              <a:t>Click to edit Master title style</a:t>
            </a:r>
          </a:p>
        </p:txBody>
      </p:sp>
      <p:sp>
        <p:nvSpPr>
          <p:cNvPr id="3" name="Subtitle 2"/>
          <p:cNvSpPr>
            <a:spLocks noGrp="1"/>
          </p:cNvSpPr>
          <p:nvPr>
            <p:ph type="subTitle" idx="1"/>
          </p:nvPr>
        </p:nvSpPr>
        <p:spPr>
          <a:xfrm>
            <a:off x="6035040" y="17617440"/>
            <a:ext cx="28163520" cy="7945120"/>
          </a:xfrm>
        </p:spPr>
        <p:txBody>
          <a:bodyPr/>
          <a:lstStyle>
            <a:lvl1pPr marL="0" indent="0" algn="ctr">
              <a:buNone/>
              <a:defRPr/>
            </a:lvl1pPr>
            <a:lvl2pPr marL="429631" indent="0" algn="ctr">
              <a:buNone/>
              <a:defRPr/>
            </a:lvl2pPr>
            <a:lvl3pPr marL="859262" indent="0" algn="ctr">
              <a:buNone/>
              <a:defRPr/>
            </a:lvl3pPr>
            <a:lvl4pPr marL="1288893" indent="0" algn="ctr">
              <a:buNone/>
              <a:defRPr/>
            </a:lvl4pPr>
            <a:lvl5pPr marL="1718523" indent="0" algn="ctr">
              <a:buNone/>
              <a:defRPr/>
            </a:lvl5pPr>
            <a:lvl6pPr marL="2148154" indent="0" algn="ctr">
              <a:buNone/>
              <a:defRPr/>
            </a:lvl6pPr>
            <a:lvl7pPr marL="2577785" indent="0" algn="ctr">
              <a:buNone/>
              <a:defRPr/>
            </a:lvl7pPr>
            <a:lvl8pPr marL="3007416" indent="0" algn="ctr">
              <a:buNone/>
              <a:defRPr/>
            </a:lvl8pPr>
            <a:lvl9pPr marL="3437047"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A59423-5283-4F0E-9D1A-FB757D96F78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2A6B1E5-5A56-4514-9CBF-24373CD77FB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9264613" y="37013"/>
            <a:ext cx="9146540" cy="2759818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822452" y="37013"/>
            <a:ext cx="27320241" cy="275981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D95D89-FBFC-483A-859D-2A1CFC51F67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92321" y="37015"/>
            <a:ext cx="31048960" cy="3210741"/>
          </a:xfrm>
        </p:spPr>
        <p:txBody>
          <a:bodyPr/>
          <a:lstStyle/>
          <a:p>
            <a:r>
              <a:rPr lang="en-US"/>
              <a:t>Click to edit Master title style</a:t>
            </a:r>
          </a:p>
        </p:txBody>
      </p:sp>
      <p:sp>
        <p:nvSpPr>
          <p:cNvPr id="3" name="Text Placeholder 2"/>
          <p:cNvSpPr>
            <a:spLocks noGrp="1"/>
          </p:cNvSpPr>
          <p:nvPr>
            <p:ph type="body" sz="half" idx="1"/>
          </p:nvPr>
        </p:nvSpPr>
        <p:spPr>
          <a:xfrm>
            <a:off x="1822454" y="5109120"/>
            <a:ext cx="18233389" cy="22526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20177761" y="5109120"/>
            <a:ext cx="18233390" cy="111882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20177761" y="16445413"/>
            <a:ext cx="18233390" cy="111897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3138834E-12F4-40ED-AA13-50A65C03A84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B47E40-44F4-4FE2-8ED5-F2A691B4F74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78810" y="19978461"/>
            <a:ext cx="34198560" cy="6174740"/>
          </a:xfrm>
        </p:spPr>
        <p:txBody>
          <a:bodyPr anchor="t"/>
          <a:lstStyle>
            <a:lvl1pPr algn="l">
              <a:defRPr sz="3800" b="1" cap="all"/>
            </a:lvl1pPr>
          </a:lstStyle>
          <a:p>
            <a:r>
              <a:rPr lang="en-US"/>
              <a:t>Click to edit Master title style</a:t>
            </a:r>
          </a:p>
        </p:txBody>
      </p:sp>
      <p:sp>
        <p:nvSpPr>
          <p:cNvPr id="3" name="Text Placeholder 2"/>
          <p:cNvSpPr>
            <a:spLocks noGrp="1"/>
          </p:cNvSpPr>
          <p:nvPr>
            <p:ph type="body" idx="1"/>
          </p:nvPr>
        </p:nvSpPr>
        <p:spPr>
          <a:xfrm>
            <a:off x="3178810" y="13177613"/>
            <a:ext cx="34198560" cy="6800850"/>
          </a:xfrm>
        </p:spPr>
        <p:txBody>
          <a:bodyPr anchor="b"/>
          <a:lstStyle>
            <a:lvl1pPr marL="0" indent="0">
              <a:buNone/>
              <a:defRPr sz="1900"/>
            </a:lvl1pPr>
            <a:lvl2pPr marL="429631" indent="0">
              <a:buNone/>
              <a:defRPr sz="1700"/>
            </a:lvl2pPr>
            <a:lvl3pPr marL="859262" indent="0">
              <a:buNone/>
              <a:defRPr sz="1500"/>
            </a:lvl3pPr>
            <a:lvl4pPr marL="1288893" indent="0">
              <a:buNone/>
              <a:defRPr sz="1300"/>
            </a:lvl4pPr>
            <a:lvl5pPr marL="1718523" indent="0">
              <a:buNone/>
              <a:defRPr sz="1300"/>
            </a:lvl5pPr>
            <a:lvl6pPr marL="2148154" indent="0">
              <a:buNone/>
              <a:defRPr sz="1300"/>
            </a:lvl6pPr>
            <a:lvl7pPr marL="2577785" indent="0">
              <a:buNone/>
              <a:defRPr sz="1300"/>
            </a:lvl7pPr>
            <a:lvl8pPr marL="3007416" indent="0">
              <a:buNone/>
              <a:defRPr sz="1300"/>
            </a:lvl8pPr>
            <a:lvl9pPr marL="3437047" indent="0">
              <a:buNone/>
              <a:defRPr sz="13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4253A-CD2E-4AFA-8765-6A0A4BECA38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822454" y="5109120"/>
            <a:ext cx="18233389" cy="22526080"/>
          </a:xfrm>
        </p:spPr>
        <p:txBody>
          <a:bodyPr/>
          <a:lstStyle>
            <a:lvl1pPr>
              <a:defRPr sz="26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0177761" y="5109120"/>
            <a:ext cx="18233390" cy="22526080"/>
          </a:xfrm>
        </p:spPr>
        <p:txBody>
          <a:bodyPr/>
          <a:lstStyle>
            <a:lvl1pPr>
              <a:defRPr sz="26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C51974-479F-4542-83E9-4CCCEE2EE3D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11680" y="1244510"/>
            <a:ext cx="36210240" cy="5181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011681" y="6959693"/>
            <a:ext cx="17777460" cy="2899229"/>
          </a:xfrm>
        </p:spPr>
        <p:txBody>
          <a:bodyPr anchor="b"/>
          <a:lstStyle>
            <a:lvl1pPr marL="0" indent="0">
              <a:buNone/>
              <a:defRPr sz="2300" b="1"/>
            </a:lvl1pPr>
            <a:lvl2pPr marL="429631" indent="0">
              <a:buNone/>
              <a:defRPr sz="1900" b="1"/>
            </a:lvl2pPr>
            <a:lvl3pPr marL="859262" indent="0">
              <a:buNone/>
              <a:defRPr sz="1700" b="1"/>
            </a:lvl3pPr>
            <a:lvl4pPr marL="1288893" indent="0">
              <a:buNone/>
              <a:defRPr sz="1500" b="1"/>
            </a:lvl4pPr>
            <a:lvl5pPr marL="1718523" indent="0">
              <a:buNone/>
              <a:defRPr sz="1500" b="1"/>
            </a:lvl5pPr>
            <a:lvl6pPr marL="2148154" indent="0">
              <a:buNone/>
              <a:defRPr sz="1500" b="1"/>
            </a:lvl6pPr>
            <a:lvl7pPr marL="2577785" indent="0">
              <a:buNone/>
              <a:defRPr sz="1500" b="1"/>
            </a:lvl7pPr>
            <a:lvl8pPr marL="3007416" indent="0">
              <a:buNone/>
              <a:defRPr sz="1500" b="1"/>
            </a:lvl8pPr>
            <a:lvl9pPr marL="3437047" indent="0">
              <a:buNone/>
              <a:defRPr sz="1500" b="1"/>
            </a:lvl9pPr>
          </a:lstStyle>
          <a:p>
            <a:pPr lvl="0"/>
            <a:r>
              <a:rPr lang="en-US"/>
              <a:t>Click to edit Master text styles</a:t>
            </a:r>
          </a:p>
        </p:txBody>
      </p:sp>
      <p:sp>
        <p:nvSpPr>
          <p:cNvPr id="4" name="Content Placeholder 3"/>
          <p:cNvSpPr>
            <a:spLocks noGrp="1"/>
          </p:cNvSpPr>
          <p:nvPr>
            <p:ph sz="half" idx="2"/>
          </p:nvPr>
        </p:nvSpPr>
        <p:spPr>
          <a:xfrm>
            <a:off x="2011681" y="9858922"/>
            <a:ext cx="17777460" cy="17913531"/>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0438112" y="6959693"/>
            <a:ext cx="17783810" cy="2899229"/>
          </a:xfrm>
        </p:spPr>
        <p:txBody>
          <a:bodyPr anchor="b"/>
          <a:lstStyle>
            <a:lvl1pPr marL="0" indent="0">
              <a:buNone/>
              <a:defRPr sz="2300" b="1"/>
            </a:lvl1pPr>
            <a:lvl2pPr marL="429631" indent="0">
              <a:buNone/>
              <a:defRPr sz="1900" b="1"/>
            </a:lvl2pPr>
            <a:lvl3pPr marL="859262" indent="0">
              <a:buNone/>
              <a:defRPr sz="1700" b="1"/>
            </a:lvl3pPr>
            <a:lvl4pPr marL="1288893" indent="0">
              <a:buNone/>
              <a:defRPr sz="1500" b="1"/>
            </a:lvl4pPr>
            <a:lvl5pPr marL="1718523" indent="0">
              <a:buNone/>
              <a:defRPr sz="1500" b="1"/>
            </a:lvl5pPr>
            <a:lvl6pPr marL="2148154" indent="0">
              <a:buNone/>
              <a:defRPr sz="1500" b="1"/>
            </a:lvl6pPr>
            <a:lvl7pPr marL="2577785" indent="0">
              <a:buNone/>
              <a:defRPr sz="1500" b="1"/>
            </a:lvl7pPr>
            <a:lvl8pPr marL="3007416" indent="0">
              <a:buNone/>
              <a:defRPr sz="1500" b="1"/>
            </a:lvl8pPr>
            <a:lvl9pPr marL="3437047" indent="0">
              <a:buNone/>
              <a:defRPr sz="1500" b="1"/>
            </a:lvl9pPr>
          </a:lstStyle>
          <a:p>
            <a:pPr lvl="0"/>
            <a:r>
              <a:rPr lang="en-US"/>
              <a:t>Click to edit Master text styles</a:t>
            </a:r>
          </a:p>
        </p:txBody>
      </p:sp>
      <p:sp>
        <p:nvSpPr>
          <p:cNvPr id="6" name="Content Placeholder 5"/>
          <p:cNvSpPr>
            <a:spLocks noGrp="1"/>
          </p:cNvSpPr>
          <p:nvPr>
            <p:ph sz="quarter" idx="4"/>
          </p:nvPr>
        </p:nvSpPr>
        <p:spPr>
          <a:xfrm>
            <a:off x="20438112" y="9858922"/>
            <a:ext cx="17783810" cy="17913531"/>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2FE3D9E-1D0A-499E-BB03-0FEB14A2FD1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C6BA4DA-8366-4B07-806A-F313CE2611E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6E70220-332A-4D55-A164-59143068359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1683" y="1238341"/>
            <a:ext cx="13237210" cy="5267960"/>
          </a:xfrm>
        </p:spPr>
        <p:txBody>
          <a:bodyPr anchor="b"/>
          <a:lstStyle>
            <a:lvl1pPr algn="l">
              <a:defRPr sz="1900" b="1"/>
            </a:lvl1pPr>
          </a:lstStyle>
          <a:p>
            <a:r>
              <a:rPr lang="en-US"/>
              <a:t>Click to edit Master title style</a:t>
            </a:r>
          </a:p>
        </p:txBody>
      </p:sp>
      <p:sp>
        <p:nvSpPr>
          <p:cNvPr id="3" name="Content Placeholder 2"/>
          <p:cNvSpPr>
            <a:spLocks noGrp="1"/>
          </p:cNvSpPr>
          <p:nvPr>
            <p:ph idx="1"/>
          </p:nvPr>
        </p:nvSpPr>
        <p:spPr>
          <a:xfrm>
            <a:off x="15730220" y="1238343"/>
            <a:ext cx="22491700" cy="26534110"/>
          </a:xfrm>
        </p:spPr>
        <p:txBody>
          <a:bodyPr/>
          <a:lstStyle>
            <a:lvl1pPr>
              <a:defRPr sz="3000"/>
            </a:lvl1pPr>
            <a:lvl2pPr>
              <a:defRPr sz="26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011683" y="6506303"/>
            <a:ext cx="13237210" cy="21266150"/>
          </a:xfrm>
        </p:spPr>
        <p:txBody>
          <a:bodyPr/>
          <a:lstStyle>
            <a:lvl1pPr marL="0" indent="0">
              <a:buNone/>
              <a:defRPr sz="1300"/>
            </a:lvl1pPr>
            <a:lvl2pPr marL="429631" indent="0">
              <a:buNone/>
              <a:defRPr sz="1100"/>
            </a:lvl2pPr>
            <a:lvl3pPr marL="859262" indent="0">
              <a:buNone/>
              <a:defRPr sz="900"/>
            </a:lvl3pPr>
            <a:lvl4pPr marL="1288893" indent="0">
              <a:buNone/>
              <a:defRPr sz="800"/>
            </a:lvl4pPr>
            <a:lvl5pPr marL="1718523" indent="0">
              <a:buNone/>
              <a:defRPr sz="800"/>
            </a:lvl5pPr>
            <a:lvl6pPr marL="2148154" indent="0">
              <a:buNone/>
              <a:defRPr sz="800"/>
            </a:lvl6pPr>
            <a:lvl7pPr marL="2577785" indent="0">
              <a:buNone/>
              <a:defRPr sz="800"/>
            </a:lvl7pPr>
            <a:lvl8pPr marL="3007416" indent="0">
              <a:buNone/>
              <a:defRPr sz="800"/>
            </a:lvl8pPr>
            <a:lvl9pPr marL="3437047" indent="0">
              <a:buNone/>
              <a:defRPr sz="8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F58787F-99FA-41E8-93BB-4D027D5121D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86700" y="21762721"/>
            <a:ext cx="24140160" cy="2569210"/>
          </a:xfrm>
        </p:spPr>
        <p:txBody>
          <a:bodyPr anchor="b"/>
          <a:lstStyle>
            <a:lvl1pPr algn="l">
              <a:defRPr sz="1900" b="1"/>
            </a:lvl1pPr>
          </a:lstStyle>
          <a:p>
            <a:r>
              <a:rPr lang="en-US"/>
              <a:t>Click to edit Master title style</a:t>
            </a:r>
          </a:p>
        </p:txBody>
      </p:sp>
      <p:sp>
        <p:nvSpPr>
          <p:cNvPr id="3" name="Picture Placeholder 2"/>
          <p:cNvSpPr>
            <a:spLocks noGrp="1"/>
          </p:cNvSpPr>
          <p:nvPr>
            <p:ph type="pic" idx="1"/>
          </p:nvPr>
        </p:nvSpPr>
        <p:spPr>
          <a:xfrm>
            <a:off x="7886700" y="2777400"/>
            <a:ext cx="24140160" cy="18653760"/>
          </a:xfrm>
        </p:spPr>
        <p:txBody>
          <a:bodyPr/>
          <a:lstStyle>
            <a:lvl1pPr marL="0" indent="0">
              <a:buNone/>
              <a:defRPr sz="3000"/>
            </a:lvl1pPr>
            <a:lvl2pPr marL="429631" indent="0">
              <a:buNone/>
              <a:defRPr sz="2600"/>
            </a:lvl2pPr>
            <a:lvl3pPr marL="859262" indent="0">
              <a:buNone/>
              <a:defRPr sz="2300"/>
            </a:lvl3pPr>
            <a:lvl4pPr marL="1288893" indent="0">
              <a:buNone/>
              <a:defRPr sz="1900"/>
            </a:lvl4pPr>
            <a:lvl5pPr marL="1718523" indent="0">
              <a:buNone/>
              <a:defRPr sz="1900"/>
            </a:lvl5pPr>
            <a:lvl6pPr marL="2148154" indent="0">
              <a:buNone/>
              <a:defRPr sz="1900"/>
            </a:lvl6pPr>
            <a:lvl7pPr marL="2577785" indent="0">
              <a:buNone/>
              <a:defRPr sz="1900"/>
            </a:lvl7pPr>
            <a:lvl8pPr marL="3007416" indent="0">
              <a:buNone/>
              <a:defRPr sz="1900"/>
            </a:lvl8pPr>
            <a:lvl9pPr marL="3437047" indent="0">
              <a:buNone/>
              <a:defRPr sz="1900"/>
            </a:lvl9pPr>
          </a:lstStyle>
          <a:p>
            <a:pPr lvl="0"/>
            <a:endParaRPr lang="en-US" noProof="0"/>
          </a:p>
        </p:txBody>
      </p:sp>
      <p:sp>
        <p:nvSpPr>
          <p:cNvPr id="4" name="Text Placeholder 3"/>
          <p:cNvSpPr>
            <a:spLocks noGrp="1"/>
          </p:cNvSpPr>
          <p:nvPr>
            <p:ph type="body" sz="half" idx="2"/>
          </p:nvPr>
        </p:nvSpPr>
        <p:spPr>
          <a:xfrm>
            <a:off x="7886700" y="24331931"/>
            <a:ext cx="24140160" cy="3648710"/>
          </a:xfrm>
        </p:spPr>
        <p:txBody>
          <a:bodyPr/>
          <a:lstStyle>
            <a:lvl1pPr marL="0" indent="0">
              <a:buNone/>
              <a:defRPr sz="1300"/>
            </a:lvl1pPr>
            <a:lvl2pPr marL="429631" indent="0">
              <a:buNone/>
              <a:defRPr sz="1100"/>
            </a:lvl2pPr>
            <a:lvl3pPr marL="859262" indent="0">
              <a:buNone/>
              <a:defRPr sz="900"/>
            </a:lvl3pPr>
            <a:lvl4pPr marL="1288893" indent="0">
              <a:buNone/>
              <a:defRPr sz="800"/>
            </a:lvl4pPr>
            <a:lvl5pPr marL="1718523" indent="0">
              <a:buNone/>
              <a:defRPr sz="800"/>
            </a:lvl5pPr>
            <a:lvl6pPr marL="2148154" indent="0">
              <a:buNone/>
              <a:defRPr sz="800"/>
            </a:lvl6pPr>
            <a:lvl7pPr marL="2577785" indent="0">
              <a:buNone/>
              <a:defRPr sz="800"/>
            </a:lvl7pPr>
            <a:lvl8pPr marL="3007416" indent="0">
              <a:buNone/>
              <a:defRPr sz="800"/>
            </a:lvl8pPr>
            <a:lvl9pPr marL="3437047" indent="0">
              <a:buNone/>
              <a:defRPr sz="8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6D0A3B2-596D-4437-83F5-1685CD9214C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92321" y="37015"/>
            <a:ext cx="31048960" cy="3210741"/>
          </a:xfrm>
          <a:prstGeom prst="rect">
            <a:avLst/>
          </a:prstGeom>
          <a:noFill/>
          <a:ln w="9525">
            <a:noFill/>
            <a:miter lim="800000"/>
            <a:headEnd/>
            <a:tailEnd/>
          </a:ln>
        </p:spPr>
        <p:txBody>
          <a:bodyPr vert="horz" wrap="square" lIns="399752" tIns="199875" rIns="399752" bIns="199875"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1822451" y="5109120"/>
            <a:ext cx="36588700" cy="225260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p:txBody>
      </p:sp>
      <p:sp>
        <p:nvSpPr>
          <p:cNvPr id="1028" name="Rectangle 4"/>
          <p:cNvSpPr>
            <a:spLocks noGrp="1" noChangeArrowheads="1"/>
          </p:cNvSpPr>
          <p:nvPr>
            <p:ph type="dt" sz="half" idx="2"/>
          </p:nvPr>
        </p:nvSpPr>
        <p:spPr bwMode="auto">
          <a:xfrm>
            <a:off x="3018790" y="28326080"/>
            <a:ext cx="8382000" cy="2072640"/>
          </a:xfrm>
          <a:prstGeom prst="rect">
            <a:avLst/>
          </a:prstGeom>
          <a:noFill/>
          <a:ln w="9525">
            <a:noFill/>
            <a:miter lim="800000"/>
            <a:headEnd/>
            <a:tailEnd/>
          </a:ln>
          <a:effectLst/>
        </p:spPr>
        <p:txBody>
          <a:bodyPr vert="horz" wrap="none" lIns="399752" tIns="199875" rIns="399752" bIns="199875" numCol="1" anchor="ctr" anchorCtr="0" compatLnSpc="1">
            <a:prstTxWarp prst="textNoShape">
              <a:avLst/>
            </a:prstTxWarp>
          </a:bodyPr>
          <a:lstStyle>
            <a:lvl1pPr eaLnBrk="0" hangingPunct="0">
              <a:defRPr sz="6000">
                <a:latin typeface="Times New Roman" charset="0"/>
              </a:defRPr>
            </a:lvl1pPr>
          </a:lstStyle>
          <a:p>
            <a:pPr>
              <a:defRPr/>
            </a:pPr>
            <a:endParaRPr lang="en-US"/>
          </a:p>
        </p:txBody>
      </p:sp>
      <p:sp>
        <p:nvSpPr>
          <p:cNvPr id="1029" name="Rectangle 5"/>
          <p:cNvSpPr>
            <a:spLocks noGrp="1" noChangeArrowheads="1"/>
          </p:cNvSpPr>
          <p:nvPr>
            <p:ph type="ftr" sz="quarter" idx="3"/>
          </p:nvPr>
        </p:nvSpPr>
        <p:spPr bwMode="auto">
          <a:xfrm>
            <a:off x="13745211" y="28326080"/>
            <a:ext cx="12743180" cy="2072640"/>
          </a:xfrm>
          <a:prstGeom prst="rect">
            <a:avLst/>
          </a:prstGeom>
          <a:noFill/>
          <a:ln w="9525">
            <a:noFill/>
            <a:miter lim="800000"/>
            <a:headEnd/>
            <a:tailEnd/>
          </a:ln>
          <a:effectLst/>
        </p:spPr>
        <p:txBody>
          <a:bodyPr vert="horz" wrap="none" lIns="399752" tIns="199875" rIns="399752" bIns="199875" numCol="1" anchor="ctr" anchorCtr="0" compatLnSpc="1">
            <a:prstTxWarp prst="textNoShape">
              <a:avLst/>
            </a:prstTxWarp>
          </a:bodyPr>
          <a:lstStyle>
            <a:lvl1pPr algn="ctr" eaLnBrk="0" hangingPunct="0">
              <a:defRPr sz="6000">
                <a:latin typeface="Times New Roman" charset="0"/>
              </a:defRPr>
            </a:lvl1pPr>
          </a:lstStyle>
          <a:p>
            <a:pPr>
              <a:defRPr/>
            </a:pPr>
            <a:endParaRPr lang="en-US"/>
          </a:p>
        </p:txBody>
      </p:sp>
      <p:sp>
        <p:nvSpPr>
          <p:cNvPr id="1030" name="Rectangle 6"/>
          <p:cNvSpPr>
            <a:spLocks noGrp="1" noChangeArrowheads="1"/>
          </p:cNvSpPr>
          <p:nvPr>
            <p:ph type="sldNum" sz="quarter" idx="4"/>
          </p:nvPr>
        </p:nvSpPr>
        <p:spPr bwMode="auto">
          <a:xfrm>
            <a:off x="28832810" y="28326080"/>
            <a:ext cx="8382000" cy="2072640"/>
          </a:xfrm>
          <a:prstGeom prst="rect">
            <a:avLst/>
          </a:prstGeom>
          <a:noFill/>
          <a:ln w="9525">
            <a:noFill/>
            <a:miter lim="800000"/>
            <a:headEnd/>
            <a:tailEnd/>
          </a:ln>
          <a:effectLst/>
        </p:spPr>
        <p:txBody>
          <a:bodyPr vert="horz" wrap="none" lIns="399752" tIns="199875" rIns="399752" bIns="199875" numCol="1" anchor="ctr" anchorCtr="0" compatLnSpc="1">
            <a:prstTxWarp prst="textNoShape">
              <a:avLst/>
            </a:prstTxWarp>
          </a:bodyPr>
          <a:lstStyle>
            <a:lvl1pPr algn="r" eaLnBrk="0" hangingPunct="0">
              <a:defRPr sz="6000">
                <a:latin typeface="Times New Roman" charset="0"/>
              </a:defRPr>
            </a:lvl1pPr>
          </a:lstStyle>
          <a:p>
            <a:pPr>
              <a:defRPr/>
            </a:pPr>
            <a:fld id="{3DA2D13A-81BF-4FD9-B034-831A40ECC6C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17488064" rtl="0" eaLnBrk="0" fontAlgn="base" hangingPunct="0">
        <a:spcBef>
          <a:spcPct val="0"/>
        </a:spcBef>
        <a:spcAft>
          <a:spcPct val="0"/>
        </a:spcAft>
        <a:defRPr sz="7600" b="1">
          <a:solidFill>
            <a:schemeClr val="bg1"/>
          </a:solidFill>
          <a:latin typeface="+mj-lt"/>
          <a:ea typeface="+mj-ea"/>
          <a:cs typeface="+mj-cs"/>
        </a:defRPr>
      </a:lvl1pPr>
      <a:lvl2pPr algn="ctr" defTabSz="17488064" rtl="0" eaLnBrk="0" fontAlgn="base" hangingPunct="0">
        <a:spcBef>
          <a:spcPct val="0"/>
        </a:spcBef>
        <a:spcAft>
          <a:spcPct val="0"/>
        </a:spcAft>
        <a:defRPr sz="7600" b="1">
          <a:solidFill>
            <a:schemeClr val="bg1"/>
          </a:solidFill>
          <a:latin typeface="Arial" charset="0"/>
        </a:defRPr>
      </a:lvl2pPr>
      <a:lvl3pPr algn="ctr" defTabSz="17488064" rtl="0" eaLnBrk="0" fontAlgn="base" hangingPunct="0">
        <a:spcBef>
          <a:spcPct val="0"/>
        </a:spcBef>
        <a:spcAft>
          <a:spcPct val="0"/>
        </a:spcAft>
        <a:defRPr sz="7600" b="1">
          <a:solidFill>
            <a:schemeClr val="bg1"/>
          </a:solidFill>
          <a:latin typeface="Arial" charset="0"/>
        </a:defRPr>
      </a:lvl3pPr>
      <a:lvl4pPr algn="ctr" defTabSz="17488064" rtl="0" eaLnBrk="0" fontAlgn="base" hangingPunct="0">
        <a:spcBef>
          <a:spcPct val="0"/>
        </a:spcBef>
        <a:spcAft>
          <a:spcPct val="0"/>
        </a:spcAft>
        <a:defRPr sz="7600" b="1">
          <a:solidFill>
            <a:schemeClr val="bg1"/>
          </a:solidFill>
          <a:latin typeface="Arial" charset="0"/>
        </a:defRPr>
      </a:lvl4pPr>
      <a:lvl5pPr algn="ctr" defTabSz="17488064" rtl="0" eaLnBrk="0" fontAlgn="base" hangingPunct="0">
        <a:spcBef>
          <a:spcPct val="0"/>
        </a:spcBef>
        <a:spcAft>
          <a:spcPct val="0"/>
        </a:spcAft>
        <a:defRPr sz="7600" b="1">
          <a:solidFill>
            <a:schemeClr val="bg1"/>
          </a:solidFill>
          <a:latin typeface="Arial" charset="0"/>
        </a:defRPr>
      </a:lvl5pPr>
      <a:lvl6pPr marL="429631" algn="ctr" defTabSz="17488064" rtl="0" fontAlgn="base">
        <a:spcBef>
          <a:spcPct val="0"/>
        </a:spcBef>
        <a:spcAft>
          <a:spcPct val="0"/>
        </a:spcAft>
        <a:defRPr sz="7600" b="1">
          <a:solidFill>
            <a:schemeClr val="bg1"/>
          </a:solidFill>
          <a:latin typeface="Arial" charset="0"/>
        </a:defRPr>
      </a:lvl6pPr>
      <a:lvl7pPr marL="859262" algn="ctr" defTabSz="17488064" rtl="0" fontAlgn="base">
        <a:spcBef>
          <a:spcPct val="0"/>
        </a:spcBef>
        <a:spcAft>
          <a:spcPct val="0"/>
        </a:spcAft>
        <a:defRPr sz="7600" b="1">
          <a:solidFill>
            <a:schemeClr val="bg1"/>
          </a:solidFill>
          <a:latin typeface="Arial" charset="0"/>
        </a:defRPr>
      </a:lvl7pPr>
      <a:lvl8pPr marL="1288893" algn="ctr" defTabSz="17488064" rtl="0" fontAlgn="base">
        <a:spcBef>
          <a:spcPct val="0"/>
        </a:spcBef>
        <a:spcAft>
          <a:spcPct val="0"/>
        </a:spcAft>
        <a:defRPr sz="7600" b="1">
          <a:solidFill>
            <a:schemeClr val="bg1"/>
          </a:solidFill>
          <a:latin typeface="Arial" charset="0"/>
        </a:defRPr>
      </a:lvl8pPr>
      <a:lvl9pPr marL="1718523" algn="ctr" defTabSz="17488064" rtl="0" fontAlgn="base">
        <a:spcBef>
          <a:spcPct val="0"/>
        </a:spcBef>
        <a:spcAft>
          <a:spcPct val="0"/>
        </a:spcAft>
        <a:defRPr sz="7600" b="1">
          <a:solidFill>
            <a:schemeClr val="bg1"/>
          </a:solidFill>
          <a:latin typeface="Arial" charset="0"/>
        </a:defRPr>
      </a:lvl9pPr>
    </p:titleStyle>
    <p:bodyStyle>
      <a:lvl1pPr marL="1491774" indent="-1491774" algn="l" defTabSz="17488064" rtl="0" eaLnBrk="0" fontAlgn="base" hangingPunct="0">
        <a:spcBef>
          <a:spcPct val="20000"/>
        </a:spcBef>
        <a:spcAft>
          <a:spcPct val="0"/>
        </a:spcAft>
        <a:defRPr sz="2300">
          <a:solidFill>
            <a:schemeClr val="tx1"/>
          </a:solidFill>
          <a:latin typeface="+mn-lt"/>
          <a:ea typeface="+mn-ea"/>
          <a:cs typeface="+mn-cs"/>
        </a:defRPr>
      </a:lvl1pPr>
      <a:lvl2pPr marL="3226707" indent="-1239664" algn="l" defTabSz="17488064" rtl="0" eaLnBrk="0" fontAlgn="base" hangingPunct="0">
        <a:spcBef>
          <a:spcPct val="20000"/>
        </a:spcBef>
        <a:spcAft>
          <a:spcPct val="0"/>
        </a:spcAft>
        <a:defRPr sz="12800">
          <a:solidFill>
            <a:schemeClr val="tx1"/>
          </a:solidFill>
          <a:latin typeface="Times New Roman" charset="0"/>
        </a:defRPr>
      </a:lvl2pPr>
      <a:lvl3pPr marL="4967607" indent="-992030" algn="l" defTabSz="17488064" rtl="0" eaLnBrk="0" fontAlgn="base" hangingPunct="0">
        <a:spcBef>
          <a:spcPct val="20000"/>
        </a:spcBef>
        <a:spcAft>
          <a:spcPct val="0"/>
        </a:spcAft>
        <a:defRPr sz="10900">
          <a:solidFill>
            <a:schemeClr val="tx1"/>
          </a:solidFill>
          <a:latin typeface="Times New Roman" charset="0"/>
        </a:defRPr>
      </a:lvl3pPr>
      <a:lvl4pPr marL="6953158" indent="-993521" algn="l" defTabSz="17488064" rtl="0" eaLnBrk="0" fontAlgn="base" hangingPunct="0">
        <a:spcBef>
          <a:spcPct val="20000"/>
        </a:spcBef>
        <a:spcAft>
          <a:spcPct val="0"/>
        </a:spcAft>
        <a:defRPr sz="9100">
          <a:solidFill>
            <a:schemeClr val="tx1"/>
          </a:solidFill>
          <a:latin typeface="Times New Roman" charset="0"/>
        </a:defRPr>
      </a:lvl4pPr>
      <a:lvl5pPr marL="8943184" indent="-997997" algn="l" defTabSz="17488064" rtl="0" eaLnBrk="0" fontAlgn="base" hangingPunct="0">
        <a:spcBef>
          <a:spcPct val="20000"/>
        </a:spcBef>
        <a:spcAft>
          <a:spcPct val="0"/>
        </a:spcAft>
        <a:defRPr sz="9100">
          <a:solidFill>
            <a:schemeClr val="tx1"/>
          </a:solidFill>
          <a:latin typeface="Times New Roman" charset="0"/>
        </a:defRPr>
      </a:lvl5pPr>
      <a:lvl6pPr marL="9372815" indent="-997997" algn="l" defTabSz="17488064" rtl="0" fontAlgn="base">
        <a:spcBef>
          <a:spcPct val="20000"/>
        </a:spcBef>
        <a:spcAft>
          <a:spcPct val="0"/>
        </a:spcAft>
        <a:defRPr sz="9100">
          <a:solidFill>
            <a:schemeClr val="tx1"/>
          </a:solidFill>
          <a:latin typeface="Times New Roman" charset="0"/>
        </a:defRPr>
      </a:lvl6pPr>
      <a:lvl7pPr marL="9802446" indent="-997997" algn="l" defTabSz="17488064" rtl="0" fontAlgn="base">
        <a:spcBef>
          <a:spcPct val="20000"/>
        </a:spcBef>
        <a:spcAft>
          <a:spcPct val="0"/>
        </a:spcAft>
        <a:defRPr sz="9100">
          <a:solidFill>
            <a:schemeClr val="tx1"/>
          </a:solidFill>
          <a:latin typeface="Times New Roman" charset="0"/>
        </a:defRPr>
      </a:lvl7pPr>
      <a:lvl8pPr marL="10232077" indent="-997997" algn="l" defTabSz="17488064" rtl="0" fontAlgn="base">
        <a:spcBef>
          <a:spcPct val="20000"/>
        </a:spcBef>
        <a:spcAft>
          <a:spcPct val="0"/>
        </a:spcAft>
        <a:defRPr sz="9100">
          <a:solidFill>
            <a:schemeClr val="tx1"/>
          </a:solidFill>
          <a:latin typeface="Times New Roman" charset="0"/>
        </a:defRPr>
      </a:lvl8pPr>
      <a:lvl9pPr marL="10661707" indent="-997997" algn="l" defTabSz="17488064" rtl="0" fontAlgn="base">
        <a:spcBef>
          <a:spcPct val="20000"/>
        </a:spcBef>
        <a:spcAft>
          <a:spcPct val="0"/>
        </a:spcAft>
        <a:defRPr sz="9100">
          <a:solidFill>
            <a:schemeClr val="tx1"/>
          </a:solidFill>
          <a:latin typeface="Times New Roman" charset="0"/>
        </a:defRPr>
      </a:lvl9pPr>
    </p:bodyStyle>
    <p:otherStyle>
      <a:defPPr>
        <a:defRPr lang="en-US"/>
      </a:defPPr>
      <a:lvl1pPr marL="0" algn="l" defTabSz="859262" rtl="0" eaLnBrk="1" latinLnBrk="0" hangingPunct="1">
        <a:defRPr sz="1700" kern="1200">
          <a:solidFill>
            <a:schemeClr val="tx1"/>
          </a:solidFill>
          <a:latin typeface="+mn-lt"/>
          <a:ea typeface="+mn-ea"/>
          <a:cs typeface="+mn-cs"/>
        </a:defRPr>
      </a:lvl1pPr>
      <a:lvl2pPr marL="429631" algn="l" defTabSz="859262" rtl="0" eaLnBrk="1" latinLnBrk="0" hangingPunct="1">
        <a:defRPr sz="1700" kern="1200">
          <a:solidFill>
            <a:schemeClr val="tx1"/>
          </a:solidFill>
          <a:latin typeface="+mn-lt"/>
          <a:ea typeface="+mn-ea"/>
          <a:cs typeface="+mn-cs"/>
        </a:defRPr>
      </a:lvl2pPr>
      <a:lvl3pPr marL="859262" algn="l" defTabSz="859262" rtl="0" eaLnBrk="1" latinLnBrk="0" hangingPunct="1">
        <a:defRPr sz="1700" kern="1200">
          <a:solidFill>
            <a:schemeClr val="tx1"/>
          </a:solidFill>
          <a:latin typeface="+mn-lt"/>
          <a:ea typeface="+mn-ea"/>
          <a:cs typeface="+mn-cs"/>
        </a:defRPr>
      </a:lvl3pPr>
      <a:lvl4pPr marL="1288893" algn="l" defTabSz="859262" rtl="0" eaLnBrk="1" latinLnBrk="0" hangingPunct="1">
        <a:defRPr sz="1700" kern="1200">
          <a:solidFill>
            <a:schemeClr val="tx1"/>
          </a:solidFill>
          <a:latin typeface="+mn-lt"/>
          <a:ea typeface="+mn-ea"/>
          <a:cs typeface="+mn-cs"/>
        </a:defRPr>
      </a:lvl4pPr>
      <a:lvl5pPr marL="1718523" algn="l" defTabSz="859262" rtl="0" eaLnBrk="1" latinLnBrk="0" hangingPunct="1">
        <a:defRPr sz="1700" kern="1200">
          <a:solidFill>
            <a:schemeClr val="tx1"/>
          </a:solidFill>
          <a:latin typeface="+mn-lt"/>
          <a:ea typeface="+mn-ea"/>
          <a:cs typeface="+mn-cs"/>
        </a:defRPr>
      </a:lvl5pPr>
      <a:lvl6pPr marL="2148154" algn="l" defTabSz="859262" rtl="0" eaLnBrk="1" latinLnBrk="0" hangingPunct="1">
        <a:defRPr sz="1700" kern="1200">
          <a:solidFill>
            <a:schemeClr val="tx1"/>
          </a:solidFill>
          <a:latin typeface="+mn-lt"/>
          <a:ea typeface="+mn-ea"/>
          <a:cs typeface="+mn-cs"/>
        </a:defRPr>
      </a:lvl6pPr>
      <a:lvl7pPr marL="2577785" algn="l" defTabSz="859262" rtl="0" eaLnBrk="1" latinLnBrk="0" hangingPunct="1">
        <a:defRPr sz="1700" kern="1200">
          <a:solidFill>
            <a:schemeClr val="tx1"/>
          </a:solidFill>
          <a:latin typeface="+mn-lt"/>
          <a:ea typeface="+mn-ea"/>
          <a:cs typeface="+mn-cs"/>
        </a:defRPr>
      </a:lvl7pPr>
      <a:lvl8pPr marL="3007416" algn="l" defTabSz="859262" rtl="0" eaLnBrk="1" latinLnBrk="0" hangingPunct="1">
        <a:defRPr sz="1700" kern="1200">
          <a:solidFill>
            <a:schemeClr val="tx1"/>
          </a:solidFill>
          <a:latin typeface="+mn-lt"/>
          <a:ea typeface="+mn-ea"/>
          <a:cs typeface="+mn-cs"/>
        </a:defRPr>
      </a:lvl8pPr>
      <a:lvl9pPr marL="3437047" algn="l" defTabSz="859262"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https://lh7-us.googleusercontent.com/bruCLsMuqRrjUQchAgiDq5T-2hU4JQiQEl3Jx761CW63pvRy8DggQXcH0A1nKEm3b0T9CY4mqGFa7X-vAijxikkpFdykfl5ZiQHKeEp5sSlJjw48cMERpYXeiBhXIgpOV-mUCnilBqHivvypcoV-cA0" TargetMode="External"/><Relationship Id="rId13" Type="http://schemas.openxmlformats.org/officeDocument/2006/relationships/image" Target="../media/image6.png"/><Relationship Id="rId3" Type="http://schemas.openxmlformats.org/officeDocument/2006/relationships/slideLayout" Target="../slideLayouts/slideLayout12.xml"/><Relationship Id="rId7" Type="http://schemas.openxmlformats.org/officeDocument/2006/relationships/image" Target="../media/image3.png"/><Relationship Id="rId12" Type="http://schemas.openxmlformats.org/officeDocument/2006/relationships/image" Target="https://lh7-us.googleusercontent.com/aPJZbtcipfzSRWqK6r_wAQxjnzfRIUj2OWl1SW8bS4G1ZDTv2G90mvrfWtP5m14005qpqxyzs-m3wSKG8pcyFr5d5kfJZ0gZNwZ7Cees7Ft_J1QOV8m7YZo3pK2W0H5KU-8XJRQyNVyMZRA4shH1vzw" TargetMode="External"/><Relationship Id="rId17" Type="http://schemas.openxmlformats.org/officeDocument/2006/relationships/image" Target="../media/image8.png"/><Relationship Id="rId2" Type="http://schemas.openxmlformats.org/officeDocument/2006/relationships/audio" Target="../media/media1.m4a"/><Relationship Id="rId16" Type="http://schemas.openxmlformats.org/officeDocument/2006/relationships/image" Target="https://lh7-us.googleusercontent.com/B8gijRP-2itacX75jJyA2oZAaQ2k6YGZ892LRqoWOM9_HRse9nxEUkp6VbBpxcOcUdaysXQH2J2GctpJjnESG58xjHOC7l3OqD5DUhhfWysEhBwJ23umuIBuA0DntQqRt998fGKXEsyBuRWvSVI4F2E" TargetMode="External"/><Relationship Id="rId1" Type="http://schemas.microsoft.com/office/2007/relationships/media" Target="../media/media1.m4a"/><Relationship Id="rId6" Type="http://schemas.openxmlformats.org/officeDocument/2006/relationships/image" Target="../media/image2.jpg"/><Relationship Id="rId11" Type="http://schemas.openxmlformats.org/officeDocument/2006/relationships/image" Target="../media/image5.png"/><Relationship Id="rId5" Type="http://schemas.openxmlformats.org/officeDocument/2006/relationships/image" Target="../media/image1.png"/><Relationship Id="rId15" Type="http://schemas.openxmlformats.org/officeDocument/2006/relationships/image" Target="../media/image7.png"/><Relationship Id="rId10" Type="http://schemas.openxmlformats.org/officeDocument/2006/relationships/image" Target="https://lh7-us.googleusercontent.com/_C3dp1WYGDH_UJYcX1jOhkOpKkbO73Y5Rj2rbEqreXHhpthMZwIDDiH1PhodKVEswjGAJD0IlZ-Kwvul0E0U4tGwD3-IWeTmmPqRx0-UaNyAzwrTUaYywfBLcq6d6dTt1TnXov8gJHcUQtNiQmSEM60" TargetMode="External"/><Relationship Id="rId4" Type="http://schemas.openxmlformats.org/officeDocument/2006/relationships/notesSlide" Target="../notesSlides/notesSlide1.xml"/><Relationship Id="rId9" Type="http://schemas.openxmlformats.org/officeDocument/2006/relationships/image" Target="../media/image4.png"/><Relationship Id="rId14" Type="http://schemas.openxmlformats.org/officeDocument/2006/relationships/image" Target="https://lh7-us.googleusercontent.com/6PvEsCtkcp_MGnf9RvrdwqBrZe_beOBZCtfA4QhdxPrR7BKLpjRJgy_snvro_kW-57987n4HOmUV5QH92xPJ-CrfHWNt-qU8JYkK5wecx7G5nWqiJgBLMx4O0xcM0fVaaifDP268veUOovmxpd66fx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4"/>
          <p:cNvSpPr>
            <a:spLocks noGrp="1" noChangeAspect="1" noChangeArrowheads="1"/>
          </p:cNvSpPr>
          <p:nvPr>
            <p:ph type="title"/>
          </p:nvPr>
        </p:nvSpPr>
        <p:spPr>
          <a:xfrm>
            <a:off x="7034528" y="1014184"/>
            <a:ext cx="28843600" cy="4247317"/>
          </a:xfrm>
          <a:solidFill>
            <a:srgbClr val="790FD3"/>
          </a:solidFill>
        </p:spPr>
        <p:txBody>
          <a:bodyPr wrap="square" lIns="0" tIns="0" rIns="0" bIns="0">
            <a:spAutoFit/>
          </a:bodyPr>
          <a:lstStyle/>
          <a:p>
            <a:r>
              <a:rPr lang="en-US" sz="7200" dirty="0">
                <a:effectLst/>
                <a:ea typeface="Times New Roman" panose="02020603050405020304" pitchFamily="18" charset="0"/>
                <a:cs typeface="Times New Roman" panose="02020603050405020304" pitchFamily="18" charset="0"/>
              </a:rPr>
              <a:t>Recurrent Choledocholithiasis After Cholecystectomy and Endoscopic Treatment: A Case Report &amp; Review of Risk Factors</a:t>
            </a:r>
            <a:br>
              <a:rPr lang="en-US" sz="11000" dirty="0"/>
            </a:br>
            <a:r>
              <a:rPr lang="en-US" sz="4400" dirty="0"/>
              <a:t>Wayne Wheeler MD</a:t>
            </a:r>
            <a:r>
              <a:rPr lang="en-US" sz="4400" baseline="30000" dirty="0"/>
              <a:t>1</a:t>
            </a:r>
            <a:r>
              <a:rPr lang="en-US" sz="4400" dirty="0"/>
              <a:t>, Connor Pate MD</a:t>
            </a:r>
            <a:r>
              <a:rPr lang="en-US" sz="4400" baseline="30000" dirty="0"/>
              <a:t>1 </a:t>
            </a:r>
            <a:r>
              <a:rPr lang="en-US" sz="4400" dirty="0"/>
              <a:t>, Kent Broussard MD</a:t>
            </a:r>
            <a:r>
              <a:rPr lang="en-US" sz="4400" baseline="30000" dirty="0"/>
              <a:t>2</a:t>
            </a:r>
            <a:r>
              <a:rPr lang="en-US" sz="4400" dirty="0"/>
              <a:t>, Stephen </a:t>
            </a:r>
            <a:r>
              <a:rPr lang="en-US" sz="4400" dirty="0" err="1"/>
              <a:t>Landreneau</a:t>
            </a:r>
            <a:r>
              <a:rPr lang="en-US" sz="4400" dirty="0"/>
              <a:t> MD FACG</a:t>
            </a:r>
            <a:r>
              <a:rPr lang="en-US" sz="4400" baseline="30000" dirty="0"/>
              <a:t>2</a:t>
            </a:r>
            <a:r>
              <a:rPr lang="en-US" sz="4400" dirty="0"/>
              <a:t> </a:t>
            </a:r>
            <a:br>
              <a:rPr lang="en-US" sz="8300" dirty="0"/>
            </a:br>
            <a:r>
              <a:rPr lang="en-US" sz="4800" baseline="30000" dirty="0"/>
              <a:t>1</a:t>
            </a:r>
            <a:r>
              <a:rPr lang="en-US" sz="4400" dirty="0"/>
              <a:t>Department of Internal Medicine, LSU Health Sciences Center, New Orleans, LA</a:t>
            </a:r>
            <a:br>
              <a:rPr lang="en-US" sz="4400" dirty="0"/>
            </a:br>
            <a:r>
              <a:rPr lang="en-US" sz="4800" baseline="30000" dirty="0"/>
              <a:t>2</a:t>
            </a:r>
            <a:r>
              <a:rPr lang="en-US" sz="4400" dirty="0"/>
              <a:t>Department of Gastroenterology, LSU Health Sciences Center, New Orleans, LA</a:t>
            </a:r>
            <a:endParaRPr lang="en-US" sz="4400" b="0" dirty="0"/>
          </a:p>
        </p:txBody>
      </p:sp>
      <p:sp>
        <p:nvSpPr>
          <p:cNvPr id="1029" name="Text Box 1147"/>
          <p:cNvSpPr txBox="1">
            <a:spLocks noChangeArrowheads="1"/>
          </p:cNvSpPr>
          <p:nvPr/>
        </p:nvSpPr>
        <p:spPr bwMode="auto">
          <a:xfrm>
            <a:off x="177769" y="7092659"/>
            <a:ext cx="8869679" cy="4112623"/>
          </a:xfrm>
          <a:prstGeom prst="rect">
            <a:avLst/>
          </a:prstGeom>
          <a:solidFill>
            <a:schemeClr val="bg1"/>
          </a:solidFill>
          <a:ln w="25400">
            <a:solidFill>
              <a:schemeClr val="tx1"/>
            </a:solidFill>
            <a:miter lim="800000"/>
            <a:headEnd type="none" w="sm" len="sm"/>
            <a:tailEnd type="none" w="sm" len="sm"/>
          </a:ln>
        </p:spPr>
        <p:txBody>
          <a:bodyPr lIns="85926" tIns="42963" rIns="85926" bIns="42963"/>
          <a:lstStyle/>
          <a:p>
            <a:pPr marL="285750" marR="0" indent="-285750">
              <a:spcBef>
                <a:spcPts val="0"/>
              </a:spcBef>
              <a:spcAft>
                <a:spcPts val="0"/>
              </a:spcAft>
              <a:buFont typeface="Arial" panose="020B0604020202020204" pitchFamily="34" charset="0"/>
              <a:buChar char="•"/>
            </a:pPr>
            <a:r>
              <a:rPr lang="en-US"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G</a:t>
            </a:r>
            <a:r>
              <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allstones in the common bile duct (CBD) defines choledocholithiasis. </a:t>
            </a:r>
          </a:p>
          <a:p>
            <a:pPr marL="285750" marR="0" indent="-285750">
              <a:spcBef>
                <a:spcPts val="0"/>
              </a:spcBef>
              <a:spcAft>
                <a:spcPts val="0"/>
              </a:spcAft>
              <a:buFont typeface="Arial" panose="020B0604020202020204" pitchFamily="34" charset="0"/>
              <a:buChar char="•"/>
            </a:pPr>
            <a:r>
              <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Stones can form in the CBD or they can migrate to the CBD from the gallbladder, or less commonly, the intrahepatic biliary tree (hepatolithiasis). </a:t>
            </a:r>
          </a:p>
          <a:p>
            <a:pPr marL="285750" marR="0" indent="-285750">
              <a:spcBef>
                <a:spcPts val="0"/>
              </a:spcBef>
              <a:spcAft>
                <a:spcPts val="0"/>
              </a:spcAft>
              <a:buFont typeface="Arial" panose="020B0604020202020204" pitchFamily="34" charset="0"/>
              <a:buChar char="•"/>
            </a:pPr>
            <a:r>
              <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Symptoms include episodic right upper quadrant (RUQ) abdominal pain, nausea, fever, jaundice, and weight loss. </a:t>
            </a:r>
          </a:p>
          <a:p>
            <a:pPr marL="285750" marR="0" indent="-285750">
              <a:spcBef>
                <a:spcPts val="0"/>
              </a:spcBef>
              <a:spcAft>
                <a:spcPts val="0"/>
              </a:spcAft>
              <a:buFont typeface="Arial" panose="020B0604020202020204" pitchFamily="34" charset="0"/>
              <a:buChar char="•"/>
            </a:pPr>
            <a:r>
              <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Symptoms of biliary colic can quickly progress to pancreatitis, hepatitis, or most commonly, cholangitis </a:t>
            </a:r>
            <a:r>
              <a:rPr lang="en-US" sz="2000" baseline="30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a:t>
            </a:r>
            <a:r>
              <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p>
          <a:p>
            <a:pPr marL="285750" marR="0" indent="-285750">
              <a:spcBef>
                <a:spcPts val="0"/>
              </a:spcBef>
              <a:spcAft>
                <a:spcPts val="0"/>
              </a:spcAft>
              <a:buFont typeface="Arial" panose="020B0604020202020204" pitchFamily="34" charset="0"/>
              <a:buChar char="•"/>
            </a:pPr>
            <a:r>
              <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ERCP can be performed for diagnostic and therapeutic management.</a:t>
            </a:r>
          </a:p>
          <a:p>
            <a:pPr marL="285750" marR="0" indent="-285750">
              <a:spcBef>
                <a:spcPts val="0"/>
              </a:spcBef>
              <a:spcAft>
                <a:spcPts val="0"/>
              </a:spcAft>
              <a:buFont typeface="Arial" panose="020B0604020202020204" pitchFamily="34" charset="0"/>
              <a:buChar char="•"/>
            </a:pPr>
            <a:r>
              <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Cholecystectomy is not always required and remains controversial for patients with primary choledocholithiasis</a:t>
            </a:r>
          </a:p>
          <a:p>
            <a:pPr marL="285750" marR="0" indent="-285750">
              <a:spcBef>
                <a:spcPts val="0"/>
              </a:spcBef>
              <a:spcAft>
                <a:spcPts val="0"/>
              </a:spcAft>
              <a:buFont typeface="Arial" panose="020B0604020202020204" pitchFamily="34" charset="0"/>
              <a:buChar char="•"/>
            </a:pPr>
            <a:r>
              <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recurrence of choledocholithiasis likely involves multiple mechanisms with some risk factors having been previously identified.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30" name="Rectangle 1148"/>
          <p:cNvSpPr>
            <a:spLocks noChangeArrowheads="1"/>
          </p:cNvSpPr>
          <p:nvPr/>
        </p:nvSpPr>
        <p:spPr bwMode="auto">
          <a:xfrm>
            <a:off x="274321" y="5748757"/>
            <a:ext cx="8839201" cy="1110343"/>
          </a:xfrm>
          <a:prstGeom prst="rect">
            <a:avLst/>
          </a:prstGeom>
          <a:solidFill>
            <a:srgbClr val="790FD3"/>
          </a:solidFill>
          <a:ln w="9525">
            <a:noFill/>
            <a:miter lim="800000"/>
            <a:headEnd/>
            <a:tailEnd/>
          </a:ln>
        </p:spPr>
        <p:txBody>
          <a:bodyPr wrap="none" lIns="85926" tIns="42963" rIns="85926" bIns="42963" anchor="ctr"/>
          <a:lstStyle/>
          <a:p>
            <a:pPr algn="ctr"/>
            <a:endParaRPr lang="en-US" dirty="0">
              <a:solidFill>
                <a:srgbClr val="7030A0"/>
              </a:solidFill>
            </a:endParaRPr>
          </a:p>
        </p:txBody>
      </p:sp>
      <p:sp>
        <p:nvSpPr>
          <p:cNvPr id="1034" name="Rectangle 1153"/>
          <p:cNvSpPr>
            <a:spLocks noChangeArrowheads="1"/>
          </p:cNvSpPr>
          <p:nvPr/>
        </p:nvSpPr>
        <p:spPr bwMode="auto">
          <a:xfrm>
            <a:off x="137667" y="11521383"/>
            <a:ext cx="8869679" cy="1110343"/>
          </a:xfrm>
          <a:prstGeom prst="rect">
            <a:avLst/>
          </a:prstGeom>
          <a:solidFill>
            <a:srgbClr val="790FD3"/>
          </a:solidFill>
          <a:ln w="9525">
            <a:noFill/>
            <a:miter lim="800000"/>
            <a:headEnd/>
            <a:tailEnd/>
          </a:ln>
        </p:spPr>
        <p:txBody>
          <a:bodyPr wrap="none" lIns="85926" tIns="42963" rIns="85926" bIns="42963" anchor="ctr"/>
          <a:lstStyle/>
          <a:p>
            <a:endParaRPr lang="en-US"/>
          </a:p>
        </p:txBody>
      </p:sp>
      <p:sp>
        <p:nvSpPr>
          <p:cNvPr id="1035" name="Rectangle 1154"/>
          <p:cNvSpPr>
            <a:spLocks noChangeArrowheads="1"/>
          </p:cNvSpPr>
          <p:nvPr/>
        </p:nvSpPr>
        <p:spPr bwMode="auto">
          <a:xfrm>
            <a:off x="402017" y="11627247"/>
            <a:ext cx="6492238" cy="1036320"/>
          </a:xfrm>
          <a:prstGeom prst="rect">
            <a:avLst/>
          </a:prstGeom>
          <a:noFill/>
          <a:ln w="9525">
            <a:noFill/>
            <a:miter lim="800000"/>
            <a:headEnd/>
            <a:tailEnd/>
          </a:ln>
        </p:spPr>
        <p:txBody>
          <a:bodyPr lIns="0" tIns="0" rIns="0" bIns="0"/>
          <a:lstStyle/>
          <a:p>
            <a:pPr defTabSz="17488064">
              <a:spcBef>
                <a:spcPct val="20000"/>
              </a:spcBef>
            </a:pPr>
            <a:r>
              <a:rPr lang="en-US" sz="6200" b="1" dirty="0">
                <a:solidFill>
                  <a:schemeClr val="bg1"/>
                </a:solidFill>
                <a:latin typeface="Arial" charset="0"/>
              </a:rPr>
              <a:t>Case Description  </a:t>
            </a:r>
          </a:p>
        </p:txBody>
      </p:sp>
      <p:sp>
        <p:nvSpPr>
          <p:cNvPr id="1040" name="Rectangle 1159"/>
          <p:cNvSpPr>
            <a:spLocks noChangeArrowheads="1"/>
          </p:cNvSpPr>
          <p:nvPr/>
        </p:nvSpPr>
        <p:spPr bwMode="auto">
          <a:xfrm>
            <a:off x="30040556" y="16178133"/>
            <a:ext cx="9405934" cy="1282939"/>
          </a:xfrm>
          <a:prstGeom prst="rect">
            <a:avLst/>
          </a:prstGeom>
          <a:solidFill>
            <a:srgbClr val="790FD3"/>
          </a:solidFill>
          <a:ln w="9525">
            <a:noFill/>
            <a:miter lim="800000"/>
            <a:headEnd/>
            <a:tailEnd/>
          </a:ln>
        </p:spPr>
        <p:txBody>
          <a:bodyPr wrap="none" lIns="85926" tIns="42963" rIns="85926" bIns="42963" anchor="ctr"/>
          <a:lstStyle/>
          <a:p>
            <a:endParaRPr lang="en-US"/>
          </a:p>
        </p:txBody>
      </p:sp>
      <p:sp>
        <p:nvSpPr>
          <p:cNvPr id="1041" name="Rectangle 1160"/>
          <p:cNvSpPr>
            <a:spLocks noChangeArrowheads="1"/>
          </p:cNvSpPr>
          <p:nvPr/>
        </p:nvSpPr>
        <p:spPr bwMode="auto">
          <a:xfrm>
            <a:off x="30298134" y="16341144"/>
            <a:ext cx="6461760" cy="1036320"/>
          </a:xfrm>
          <a:prstGeom prst="rect">
            <a:avLst/>
          </a:prstGeom>
          <a:noFill/>
          <a:ln w="9525">
            <a:noFill/>
            <a:miter lim="800000"/>
            <a:headEnd/>
            <a:tailEnd/>
          </a:ln>
        </p:spPr>
        <p:txBody>
          <a:bodyPr lIns="0" tIns="0" rIns="0" bIns="0"/>
          <a:lstStyle/>
          <a:p>
            <a:pPr defTabSz="17488064">
              <a:spcBef>
                <a:spcPct val="20000"/>
              </a:spcBef>
            </a:pPr>
            <a:r>
              <a:rPr lang="en-US" sz="6200" b="1" dirty="0">
                <a:solidFill>
                  <a:schemeClr val="bg1"/>
                </a:solidFill>
                <a:latin typeface="Arial" charset="0"/>
              </a:rPr>
              <a:t>References</a:t>
            </a:r>
            <a:r>
              <a:rPr lang="en-US" sz="6200" b="1" dirty="0">
                <a:solidFill>
                  <a:srgbClr val="800000"/>
                </a:solidFill>
                <a:latin typeface="Arial" charset="0"/>
              </a:rPr>
              <a:t> </a:t>
            </a:r>
          </a:p>
        </p:txBody>
      </p:sp>
      <p:sp>
        <p:nvSpPr>
          <p:cNvPr id="1042" name="Rectangle 1161"/>
          <p:cNvSpPr>
            <a:spLocks noChangeArrowheads="1"/>
          </p:cNvSpPr>
          <p:nvPr/>
        </p:nvSpPr>
        <p:spPr bwMode="auto">
          <a:xfrm>
            <a:off x="10089809" y="23004588"/>
            <a:ext cx="8110358" cy="1056667"/>
          </a:xfrm>
          <a:prstGeom prst="rect">
            <a:avLst/>
          </a:prstGeom>
          <a:solidFill>
            <a:srgbClr val="790FD3"/>
          </a:solidFill>
          <a:ln w="9525">
            <a:noFill/>
            <a:miter lim="800000"/>
            <a:headEnd/>
            <a:tailEnd/>
          </a:ln>
        </p:spPr>
        <p:txBody>
          <a:bodyPr wrap="none" lIns="85926" tIns="42963" rIns="85926" bIns="42963" anchor="ctr"/>
          <a:lstStyle/>
          <a:p>
            <a:endParaRPr lang="en-US"/>
          </a:p>
        </p:txBody>
      </p:sp>
      <p:sp>
        <p:nvSpPr>
          <p:cNvPr id="1043" name="Rectangle 1162"/>
          <p:cNvSpPr>
            <a:spLocks noChangeArrowheads="1"/>
          </p:cNvSpPr>
          <p:nvPr/>
        </p:nvSpPr>
        <p:spPr bwMode="auto">
          <a:xfrm>
            <a:off x="10356947" y="23075057"/>
            <a:ext cx="6461760" cy="1036320"/>
          </a:xfrm>
          <a:prstGeom prst="rect">
            <a:avLst/>
          </a:prstGeom>
          <a:noFill/>
          <a:ln w="9525">
            <a:noFill/>
            <a:miter lim="800000"/>
            <a:headEnd/>
            <a:tailEnd/>
          </a:ln>
        </p:spPr>
        <p:txBody>
          <a:bodyPr lIns="0" tIns="0" rIns="0" bIns="0"/>
          <a:lstStyle/>
          <a:p>
            <a:pPr defTabSz="17488064">
              <a:spcBef>
                <a:spcPct val="20000"/>
              </a:spcBef>
            </a:pPr>
            <a:r>
              <a:rPr lang="en-US" sz="6200" b="1" dirty="0">
                <a:solidFill>
                  <a:schemeClr val="bg1"/>
                </a:solidFill>
                <a:latin typeface="Arial" charset="0"/>
              </a:rPr>
              <a:t>Discussion</a:t>
            </a:r>
          </a:p>
        </p:txBody>
      </p:sp>
      <p:sp>
        <p:nvSpPr>
          <p:cNvPr id="1044" name="Text Box 1163"/>
          <p:cNvSpPr txBox="1">
            <a:spLocks noChangeArrowheads="1"/>
          </p:cNvSpPr>
          <p:nvPr/>
        </p:nvSpPr>
        <p:spPr bwMode="auto">
          <a:xfrm>
            <a:off x="137667" y="12867620"/>
            <a:ext cx="9006333" cy="17995520"/>
          </a:xfrm>
          <a:prstGeom prst="rect">
            <a:avLst/>
          </a:prstGeom>
          <a:solidFill>
            <a:schemeClr val="bg1"/>
          </a:solidFill>
          <a:ln w="25400">
            <a:solidFill>
              <a:schemeClr val="tx1"/>
            </a:solidFill>
            <a:miter lim="800000"/>
            <a:headEnd type="none" w="sm" len="sm"/>
            <a:tailEnd type="none" w="sm" len="sm"/>
          </a:ln>
        </p:spPr>
        <p:txBody>
          <a:bodyPr lIns="85926" tIns="42963" rIns="85926" bIns="42963"/>
          <a:lstStyle/>
          <a:p>
            <a:pPr marL="285750" indent="-285750" eaLnBrk="0" hangingPunct="0">
              <a:buFont typeface="Arial" panose="020B0604020202020204" pitchFamily="34" charset="0"/>
              <a:buChar char="•"/>
            </a:pPr>
            <a:r>
              <a:rPr lang="en-US" sz="3000" dirty="0">
                <a:solidFill>
                  <a:srgbClr val="000000"/>
                </a:solidFill>
                <a:effectLst/>
                <a:latin typeface="+mn-lt"/>
                <a:ea typeface="Times New Roman" panose="02020603050405020304" pitchFamily="18" charset="0"/>
                <a:cs typeface="Times New Roman" panose="02020603050405020304" pitchFamily="18" charset="0"/>
              </a:rPr>
              <a:t>38 year old male with no PMHx presented to the emergency department with right upper quadrant (RUQ) abdominal pain and jaundice. </a:t>
            </a:r>
          </a:p>
          <a:p>
            <a:pPr marL="285750" indent="-285750" eaLnBrk="0" hangingPunct="0">
              <a:buFont typeface="Arial" panose="020B0604020202020204" pitchFamily="34" charset="0"/>
              <a:buChar char="•"/>
            </a:pPr>
            <a:r>
              <a:rPr lang="en-US" sz="3000" dirty="0">
                <a:solidFill>
                  <a:srgbClr val="000000"/>
                </a:solidFill>
                <a:effectLst/>
                <a:latin typeface="+mn-lt"/>
                <a:ea typeface="Times New Roman" panose="02020603050405020304" pitchFamily="18" charset="0"/>
                <a:cs typeface="Times New Roman" panose="02020603050405020304" pitchFamily="18" charset="0"/>
              </a:rPr>
              <a:t>Labs notable for acute cholestatic liver injury with a total bilirubin of 19.6 mg/dl. </a:t>
            </a:r>
          </a:p>
          <a:p>
            <a:pPr marL="285750" indent="-285750" eaLnBrk="0" hangingPunct="0">
              <a:buFont typeface="Arial" panose="020B0604020202020204" pitchFamily="34" charset="0"/>
              <a:buChar char="•"/>
            </a:pPr>
            <a:r>
              <a:rPr lang="en-US" sz="3000" dirty="0">
                <a:solidFill>
                  <a:srgbClr val="000000"/>
                </a:solidFill>
                <a:effectLst/>
                <a:latin typeface="+mn-lt"/>
                <a:ea typeface="Times New Roman" panose="02020603050405020304" pitchFamily="18" charset="0"/>
                <a:cs typeface="Times New Roman" panose="02020603050405020304" pitchFamily="18" charset="0"/>
              </a:rPr>
              <a:t>Abdominal ultrasound of RUQ showed hepatosplenomegaly, normal biliary tree, and a CBD diameter within normal limits (3 mm). </a:t>
            </a:r>
            <a:endParaRPr lang="en-US" sz="3000" dirty="0">
              <a:solidFill>
                <a:srgbClr val="000000"/>
              </a:solidFill>
              <a:latin typeface="+mn-lt"/>
              <a:ea typeface="Times New Roman" panose="02020603050405020304" pitchFamily="18" charset="0"/>
              <a:cs typeface="Times New Roman" panose="02020603050405020304" pitchFamily="18" charset="0"/>
            </a:endParaRPr>
          </a:p>
          <a:p>
            <a:pPr marL="285750" indent="-285750" eaLnBrk="0" hangingPunct="0">
              <a:buFont typeface="Arial" panose="020B0604020202020204" pitchFamily="34" charset="0"/>
              <a:buChar char="•"/>
            </a:pPr>
            <a:r>
              <a:rPr lang="en-US" sz="3000" dirty="0">
                <a:solidFill>
                  <a:srgbClr val="000000"/>
                </a:solidFill>
                <a:effectLst/>
                <a:latin typeface="+mn-lt"/>
                <a:ea typeface="Times New Roman" panose="02020603050405020304" pitchFamily="18" charset="0"/>
                <a:cs typeface="Times New Roman" panose="02020603050405020304" pitchFamily="18" charset="0"/>
              </a:rPr>
              <a:t>MRCP revealed intrahepatic bile duct dilation with numerous calculi in the distal CBD (Figure 1). </a:t>
            </a:r>
          </a:p>
          <a:p>
            <a:pPr marL="285750" indent="-285750" eaLnBrk="0" hangingPunct="0">
              <a:buFont typeface="Arial" panose="020B0604020202020204" pitchFamily="34" charset="0"/>
              <a:buChar char="•"/>
            </a:pPr>
            <a:r>
              <a:rPr lang="en-US" sz="3000" dirty="0">
                <a:solidFill>
                  <a:srgbClr val="000000"/>
                </a:solidFill>
                <a:effectLst/>
                <a:latin typeface="+mn-lt"/>
                <a:ea typeface="Times New Roman" panose="02020603050405020304" pitchFamily="18" charset="0"/>
                <a:cs typeface="Times New Roman" panose="02020603050405020304" pitchFamily="18" charset="0"/>
              </a:rPr>
              <a:t>ERCP further visualized two stones in the lower middle third of the CBD with the largest stone measured at 9 mm. A sphincterotomy and balloon extraction was performed, but only the smaller of the two stones was removed. A temporary plastic stent was then placed in the CBD. </a:t>
            </a:r>
          </a:p>
          <a:p>
            <a:pPr marL="285750" indent="-285750" eaLnBrk="0" hangingPunct="0">
              <a:buFont typeface="Arial" panose="020B0604020202020204" pitchFamily="34" charset="0"/>
              <a:buChar char="•"/>
            </a:pPr>
            <a:r>
              <a:rPr lang="en-US" sz="3000" dirty="0">
                <a:solidFill>
                  <a:srgbClr val="000000"/>
                </a:solidFill>
                <a:effectLst/>
                <a:latin typeface="+mn-lt"/>
                <a:ea typeface="Times New Roman" panose="02020603050405020304" pitchFamily="18" charset="0"/>
                <a:cs typeface="Times New Roman" panose="02020603050405020304" pitchFamily="18" charset="0"/>
              </a:rPr>
              <a:t>Days later general surgery performed robotic assisted cholecystectomy which the patient tolerated well. </a:t>
            </a:r>
          </a:p>
          <a:p>
            <a:pPr marL="285750" indent="-285750" eaLnBrk="0" hangingPunct="0">
              <a:buFont typeface="Arial" panose="020B0604020202020204" pitchFamily="34" charset="0"/>
              <a:buChar char="•"/>
            </a:pPr>
            <a:r>
              <a:rPr lang="en-US" sz="3000" dirty="0">
                <a:solidFill>
                  <a:srgbClr val="000000"/>
                </a:solidFill>
                <a:effectLst/>
                <a:latin typeface="+mn-lt"/>
                <a:ea typeface="Times New Roman" panose="02020603050405020304" pitchFamily="18" charset="0"/>
                <a:cs typeface="Times New Roman" panose="02020603050405020304" pitchFamily="18" charset="0"/>
              </a:rPr>
              <a:t>He was discharged home and followed up for repeat ERCP that showed one irregular-shaped stone was seen in the middle third of CBD (Figure 2). It was successfully removed following papillary dilation and balloon extraction. No remaining stones were seen on occlusion cholangiogram. </a:t>
            </a:r>
          </a:p>
          <a:p>
            <a:pPr marL="285750" indent="-285750" eaLnBrk="0" hangingPunct="0">
              <a:buFont typeface="Arial" panose="020B0604020202020204" pitchFamily="34" charset="0"/>
              <a:buChar char="•"/>
            </a:pPr>
            <a:r>
              <a:rPr lang="en-US" sz="3000" dirty="0">
                <a:solidFill>
                  <a:srgbClr val="000000"/>
                </a:solidFill>
                <a:effectLst/>
                <a:latin typeface="+mn-lt"/>
                <a:ea typeface="Times New Roman" panose="02020603050405020304" pitchFamily="18" charset="0"/>
                <a:cs typeface="Times New Roman" panose="02020603050405020304" pitchFamily="18" charset="0"/>
              </a:rPr>
              <a:t>Five months later the patient represented to the hospital with similar symptoms of abdominal pain accompanied with nausea and emesis. His lab work showed mixed liver injury favoring cholestasis. </a:t>
            </a:r>
          </a:p>
          <a:p>
            <a:pPr marL="285750" indent="-285750" eaLnBrk="0" hangingPunct="0">
              <a:buFont typeface="Arial" panose="020B0604020202020204" pitchFamily="34" charset="0"/>
              <a:buChar char="•"/>
            </a:pPr>
            <a:r>
              <a:rPr lang="en-US" sz="3000" dirty="0">
                <a:solidFill>
                  <a:srgbClr val="000000"/>
                </a:solidFill>
                <a:effectLst/>
                <a:latin typeface="+mn-lt"/>
                <a:ea typeface="Times New Roman" panose="02020603050405020304" pitchFamily="18" charset="0"/>
                <a:cs typeface="Times New Roman" panose="02020603050405020304" pitchFamily="18" charset="0"/>
              </a:rPr>
              <a:t>MRCP again showed a dilated CBD (1 cm) with a recurrence of choledocholithiasis (Figure 3). </a:t>
            </a:r>
          </a:p>
          <a:p>
            <a:pPr marL="285750" indent="-285750" eaLnBrk="0" hangingPunct="0">
              <a:buFont typeface="Arial" panose="020B0604020202020204" pitchFamily="34" charset="0"/>
              <a:buChar char="•"/>
            </a:pPr>
            <a:r>
              <a:rPr lang="en-US" sz="3000" dirty="0">
                <a:solidFill>
                  <a:srgbClr val="000000"/>
                </a:solidFill>
                <a:effectLst/>
                <a:latin typeface="+mn-lt"/>
                <a:ea typeface="Times New Roman" panose="02020603050405020304" pitchFamily="18" charset="0"/>
                <a:cs typeface="Times New Roman" panose="02020603050405020304" pitchFamily="18" charset="0"/>
              </a:rPr>
              <a:t>ERCP extracted a large 12 mm obstructing stone along with sludge (Figure 4). No stones remained and a covered metal stent was placed into the ampulla. </a:t>
            </a:r>
          </a:p>
          <a:p>
            <a:pPr marL="285750" indent="-285750" eaLnBrk="0" hangingPunct="0">
              <a:buFont typeface="Arial" panose="020B0604020202020204" pitchFamily="34" charset="0"/>
              <a:buChar char="•"/>
            </a:pPr>
            <a:r>
              <a:rPr lang="en-US" sz="3000" dirty="0">
                <a:solidFill>
                  <a:srgbClr val="000000"/>
                </a:solidFill>
                <a:effectLst/>
                <a:latin typeface="+mn-lt"/>
                <a:ea typeface="Times New Roman" panose="02020603050405020304" pitchFamily="18" charset="0"/>
                <a:cs typeface="Times New Roman" panose="02020603050405020304" pitchFamily="18" charset="0"/>
              </a:rPr>
              <a:t>Four weeks later the metal stent was successfully removed without stones or filling defects seen in the entire biliary tree (Figure 5). </a:t>
            </a:r>
            <a:endParaRPr lang="en-US" sz="3000" dirty="0">
              <a:effectLst/>
              <a:latin typeface="+mn-lt"/>
              <a:ea typeface="Calibri" panose="020F0502020204030204" pitchFamily="34" charset="0"/>
              <a:cs typeface="Times New Roman" panose="02020603050405020304" pitchFamily="18" charset="0"/>
            </a:endParaRPr>
          </a:p>
          <a:p>
            <a:pPr eaLnBrk="0" hangingPunct="0"/>
            <a:endParaRPr lang="en-US" b="1" dirty="0"/>
          </a:p>
        </p:txBody>
      </p:sp>
      <p:sp>
        <p:nvSpPr>
          <p:cNvPr id="1047" name="Text Box 1166"/>
          <p:cNvSpPr txBox="1">
            <a:spLocks noChangeArrowheads="1"/>
          </p:cNvSpPr>
          <p:nvPr/>
        </p:nvSpPr>
        <p:spPr bwMode="auto">
          <a:xfrm>
            <a:off x="10089809" y="24305761"/>
            <a:ext cx="29838694" cy="6557379"/>
          </a:xfrm>
          <a:prstGeom prst="rect">
            <a:avLst/>
          </a:prstGeom>
          <a:solidFill>
            <a:schemeClr val="bg1"/>
          </a:solidFill>
          <a:ln w="25400">
            <a:solidFill>
              <a:schemeClr val="tx1"/>
            </a:solidFill>
            <a:miter lim="800000"/>
            <a:headEnd type="none" w="sm" len="sm"/>
            <a:tailEnd type="none" w="sm" len="sm"/>
          </a:ln>
        </p:spPr>
        <p:txBody>
          <a:bodyPr lIns="85926" tIns="42963" rIns="85926" bIns="42963"/>
          <a:lstStyle/>
          <a:p>
            <a:pPr marL="0" marR="0">
              <a:spcBef>
                <a:spcPts val="0"/>
              </a:spcBef>
              <a:spcAft>
                <a:spcPts val="0"/>
              </a:spcAft>
            </a:pPr>
            <a:r>
              <a:rPr lang="en-US" sz="2600" dirty="0">
                <a:solidFill>
                  <a:srgbClr val="212121"/>
                </a:solidFill>
                <a:effectLst/>
                <a:latin typeface="+mn-lt"/>
                <a:ea typeface="Times New Roman" panose="02020603050405020304" pitchFamily="18" charset="0"/>
                <a:cs typeface="Times New Roman" panose="02020603050405020304" pitchFamily="18" charset="0"/>
              </a:rPr>
              <a:t>The incidence of choledocholithiasis is estimated between 10-15% of the adult population in the United States </a:t>
            </a:r>
            <a:r>
              <a:rPr lang="en-US" sz="2600" baseline="30000" dirty="0">
                <a:solidFill>
                  <a:srgbClr val="212121"/>
                </a:solidFill>
                <a:effectLst/>
                <a:latin typeface="+mn-lt"/>
                <a:ea typeface="Times New Roman" panose="02020603050405020304" pitchFamily="18" charset="0"/>
                <a:cs typeface="Times New Roman" panose="02020603050405020304" pitchFamily="18" charset="0"/>
              </a:rPr>
              <a:t>(3)</a:t>
            </a:r>
            <a:r>
              <a:rPr lang="en-US" sz="2600" dirty="0">
                <a:solidFill>
                  <a:srgbClr val="212121"/>
                </a:solidFill>
                <a:effectLst/>
                <a:latin typeface="+mn-lt"/>
                <a:ea typeface="Times New Roman" panose="02020603050405020304" pitchFamily="18" charset="0"/>
                <a:cs typeface="Times New Roman" panose="02020603050405020304" pitchFamily="18" charset="0"/>
              </a:rPr>
              <a:t>. Primary choledocholithiasis is the formation of stones within the CBD and is generally due to biliary stasis </a:t>
            </a:r>
            <a:r>
              <a:rPr lang="en-US" sz="2600" baseline="30000" dirty="0">
                <a:solidFill>
                  <a:srgbClr val="212121"/>
                </a:solidFill>
                <a:effectLst/>
                <a:latin typeface="+mn-lt"/>
                <a:ea typeface="Times New Roman" panose="02020603050405020304" pitchFamily="18" charset="0"/>
                <a:cs typeface="Times New Roman" panose="02020603050405020304" pitchFamily="18" charset="0"/>
              </a:rPr>
              <a:t>(4)</a:t>
            </a:r>
            <a:r>
              <a:rPr lang="en-US" sz="2600" dirty="0">
                <a:solidFill>
                  <a:srgbClr val="212121"/>
                </a:solidFill>
                <a:effectLst/>
                <a:latin typeface="+mn-lt"/>
                <a:ea typeface="Times New Roman" panose="02020603050405020304" pitchFamily="18" charset="0"/>
                <a:cs typeface="Times New Roman" panose="02020603050405020304" pitchFamily="18" charset="0"/>
              </a:rPr>
              <a:t>. Some anatomic factors that promote biliary stasis include CBD dilation, periampullary diverticulum, biliary strictures, and papillary stenosis </a:t>
            </a:r>
            <a:r>
              <a:rPr lang="en-US" sz="2600" baseline="30000" dirty="0">
                <a:solidFill>
                  <a:srgbClr val="212121"/>
                </a:solidFill>
                <a:effectLst/>
                <a:latin typeface="+mn-lt"/>
                <a:ea typeface="Times New Roman" panose="02020603050405020304" pitchFamily="18" charset="0"/>
                <a:cs typeface="Times New Roman" panose="02020603050405020304" pitchFamily="18" charset="0"/>
              </a:rPr>
              <a:t>(5,6)</a:t>
            </a:r>
            <a:r>
              <a:rPr lang="en-US" sz="2600" dirty="0">
                <a:solidFill>
                  <a:srgbClr val="212121"/>
                </a:solidFill>
                <a:effectLst/>
                <a:latin typeface="+mn-lt"/>
                <a:ea typeface="Times New Roman" panose="02020603050405020304" pitchFamily="18" charset="0"/>
                <a:cs typeface="Times New Roman" panose="02020603050405020304" pitchFamily="18" charset="0"/>
              </a:rPr>
              <a:t>. In the United States, secondary choledocholithiasis is the more common etiology and represents the travel of gallstones formed in gallbladder or intrahepatic biliary tree that arrest in the CBD </a:t>
            </a:r>
            <a:r>
              <a:rPr lang="en-US" sz="2600" baseline="30000" dirty="0">
                <a:solidFill>
                  <a:srgbClr val="212121"/>
                </a:solidFill>
                <a:effectLst/>
                <a:latin typeface="+mn-lt"/>
                <a:ea typeface="Times New Roman" panose="02020603050405020304" pitchFamily="18" charset="0"/>
                <a:cs typeface="Times New Roman" panose="02020603050405020304" pitchFamily="18" charset="0"/>
              </a:rPr>
              <a:t>(7)</a:t>
            </a:r>
            <a:r>
              <a:rPr lang="en-US" sz="2600" dirty="0">
                <a:solidFill>
                  <a:srgbClr val="212121"/>
                </a:solidFill>
                <a:effectLst/>
                <a:latin typeface="+mn-lt"/>
                <a:ea typeface="Times New Roman" panose="02020603050405020304" pitchFamily="18" charset="0"/>
                <a:cs typeface="Times New Roman" panose="02020603050405020304" pitchFamily="18" charset="0"/>
              </a:rPr>
              <a:t>. Management for choledocholithiasis depends on severity of clinical symptoms. Endoscopic ultrasound (EUS) and MRCP can confirm stone location prior to endoscopic or surgical management. However, a patient presenting with acute cholangitis may require urgent therapeutic management without prior imaging. Therapeutic options for choledocholithiasis include ERCP with or without elective cholecystectomy, laparoscopic cholecystectomy with cholangiography, or laparoscopic cholecystectomy with intraoperative or postoperative ERCP.</a:t>
            </a:r>
            <a:endParaRPr lang="en-US" sz="2600" dirty="0">
              <a:effectLst/>
              <a:latin typeface="+mn-lt"/>
              <a:ea typeface="Calibri" panose="020F0502020204030204" pitchFamily="34" charset="0"/>
              <a:cs typeface="Times New Roman" panose="02020603050405020304" pitchFamily="18" charset="0"/>
            </a:endParaRPr>
          </a:p>
          <a:p>
            <a:pPr marL="0" marR="0">
              <a:spcBef>
                <a:spcPts val="0"/>
              </a:spcBef>
              <a:spcAft>
                <a:spcPts val="0"/>
              </a:spcAft>
            </a:pPr>
            <a:r>
              <a:rPr lang="en-US" sz="2600" dirty="0">
                <a:effectLst/>
                <a:latin typeface="+mn-lt"/>
                <a:ea typeface="Times New Roman" panose="02020603050405020304" pitchFamily="18" charset="0"/>
                <a:cs typeface="Times New Roman" panose="02020603050405020304" pitchFamily="18" charset="0"/>
              </a:rPr>
              <a:t> </a:t>
            </a:r>
            <a:endParaRPr lang="en-US" sz="2600" dirty="0">
              <a:effectLst/>
              <a:latin typeface="+mn-lt"/>
              <a:ea typeface="Calibri" panose="020F0502020204030204" pitchFamily="34" charset="0"/>
              <a:cs typeface="Times New Roman" panose="02020603050405020304" pitchFamily="18" charset="0"/>
            </a:endParaRPr>
          </a:p>
          <a:p>
            <a:pPr marL="0" marR="0">
              <a:spcBef>
                <a:spcPts val="0"/>
              </a:spcBef>
              <a:spcAft>
                <a:spcPts val="0"/>
              </a:spcAft>
            </a:pPr>
            <a:r>
              <a:rPr lang="en-US" sz="2600" dirty="0">
                <a:solidFill>
                  <a:srgbClr val="212121"/>
                </a:solidFill>
                <a:effectLst/>
                <a:latin typeface="+mn-lt"/>
                <a:ea typeface="Times New Roman" panose="02020603050405020304" pitchFamily="18" charset="0"/>
                <a:cs typeface="Times New Roman" panose="02020603050405020304" pitchFamily="18" charset="0"/>
              </a:rPr>
              <a:t>Following definitive surgical or endoscopic management, the recurrence of choledocholithiasis is estimated between 4-24% </a:t>
            </a:r>
            <a:r>
              <a:rPr lang="en-US" sz="2600" baseline="30000" dirty="0">
                <a:solidFill>
                  <a:srgbClr val="212121"/>
                </a:solidFill>
                <a:effectLst/>
                <a:latin typeface="+mn-lt"/>
                <a:ea typeface="Times New Roman" panose="02020603050405020304" pitchFamily="18" charset="0"/>
                <a:cs typeface="Times New Roman" panose="02020603050405020304" pitchFamily="18" charset="0"/>
              </a:rPr>
              <a:t>(8)</a:t>
            </a:r>
            <a:r>
              <a:rPr lang="en-US" sz="2600" dirty="0">
                <a:solidFill>
                  <a:srgbClr val="212121"/>
                </a:solidFill>
                <a:effectLst/>
                <a:latin typeface="+mn-lt"/>
                <a:ea typeface="Times New Roman" panose="02020603050405020304" pitchFamily="18" charset="0"/>
                <a:cs typeface="Times New Roman" panose="02020603050405020304" pitchFamily="18" charset="0"/>
              </a:rPr>
              <a:t>. One study of 278 patients reported a choledocholithiasis recurrence rate of 20 % following ERCP and cholecystectomy </a:t>
            </a:r>
            <a:r>
              <a:rPr lang="en-US" sz="2600" baseline="30000" dirty="0">
                <a:solidFill>
                  <a:srgbClr val="212121"/>
                </a:solidFill>
                <a:effectLst/>
                <a:latin typeface="+mn-lt"/>
                <a:ea typeface="Times New Roman" panose="02020603050405020304" pitchFamily="18" charset="0"/>
                <a:cs typeface="Times New Roman" panose="02020603050405020304" pitchFamily="18" charset="0"/>
              </a:rPr>
              <a:t>(9)</a:t>
            </a:r>
            <a:r>
              <a:rPr lang="en-US" sz="2600" dirty="0">
                <a:solidFill>
                  <a:srgbClr val="212121"/>
                </a:solidFill>
                <a:effectLst/>
                <a:latin typeface="+mn-lt"/>
                <a:ea typeface="Times New Roman" panose="02020603050405020304" pitchFamily="18" charset="0"/>
                <a:cs typeface="Times New Roman" panose="02020603050405020304" pitchFamily="18" charset="0"/>
              </a:rPr>
              <a:t>. 80% of cases with recurrence after cholecystectomy occur within the first 3 years following surgery </a:t>
            </a:r>
            <a:r>
              <a:rPr lang="en-US" sz="2600" baseline="30000" dirty="0">
                <a:solidFill>
                  <a:srgbClr val="212121"/>
                </a:solidFill>
                <a:effectLst/>
                <a:latin typeface="+mn-lt"/>
                <a:ea typeface="Times New Roman" panose="02020603050405020304" pitchFamily="18" charset="0"/>
                <a:cs typeface="Times New Roman" panose="02020603050405020304" pitchFamily="18" charset="0"/>
              </a:rPr>
              <a:t>(1,10)</a:t>
            </a:r>
            <a:r>
              <a:rPr lang="en-US" sz="2600" dirty="0">
                <a:solidFill>
                  <a:srgbClr val="212121"/>
                </a:solidFill>
                <a:effectLst/>
                <a:latin typeface="+mn-lt"/>
                <a:ea typeface="Times New Roman" panose="02020603050405020304" pitchFamily="18" charset="0"/>
                <a:cs typeface="Times New Roman" panose="02020603050405020304" pitchFamily="18" charset="0"/>
              </a:rPr>
              <a:t>. Although the pathophysiology of recurrent CBD stones is not fully understood, some risk factors have been identified. Angulation of the CBD (&lt; or = 145 degrees), </a:t>
            </a:r>
            <a:r>
              <a:rPr lang="en-US" sz="2600" dirty="0">
                <a:solidFill>
                  <a:srgbClr val="222222"/>
                </a:solidFill>
                <a:effectLst/>
                <a:latin typeface="+mn-lt"/>
                <a:ea typeface="Times New Roman" panose="02020603050405020304" pitchFamily="18" charset="0"/>
                <a:cs typeface="Times New Roman" panose="02020603050405020304" pitchFamily="18" charset="0"/>
              </a:rPr>
              <a:t>CBD diameter (≥ 15 mm), prior open cholecystectomy, and </a:t>
            </a:r>
            <a:r>
              <a:rPr lang="en-US" sz="2600" dirty="0">
                <a:solidFill>
                  <a:srgbClr val="333333"/>
                </a:solidFill>
                <a:effectLst/>
                <a:latin typeface="+mn-lt"/>
                <a:ea typeface="Times New Roman" panose="02020603050405020304" pitchFamily="18" charset="0"/>
                <a:cs typeface="Times New Roman" panose="02020603050405020304" pitchFamily="18" charset="0"/>
              </a:rPr>
              <a:t>CBD stone number (≥2) are associated with increased rates of symptomatic recurrence </a:t>
            </a:r>
            <a:r>
              <a:rPr lang="en-US" sz="2600" baseline="30000" dirty="0">
                <a:solidFill>
                  <a:srgbClr val="212121"/>
                </a:solidFill>
                <a:effectLst/>
                <a:latin typeface="+mn-lt"/>
                <a:ea typeface="Times New Roman" panose="02020603050405020304" pitchFamily="18" charset="0"/>
                <a:cs typeface="Times New Roman" panose="02020603050405020304" pitchFamily="18" charset="0"/>
              </a:rPr>
              <a:t>(11-13)</a:t>
            </a:r>
            <a:r>
              <a:rPr lang="en-US" sz="2600" dirty="0">
                <a:solidFill>
                  <a:srgbClr val="333333"/>
                </a:solidFill>
                <a:effectLst/>
                <a:latin typeface="+mn-lt"/>
                <a:ea typeface="Times New Roman" panose="02020603050405020304" pitchFamily="18" charset="0"/>
                <a:cs typeface="Times New Roman" panose="02020603050405020304" pitchFamily="18" charset="0"/>
              </a:rPr>
              <a:t>. Albeit more rare, cases of stone recurrence more than ten years later have been reported. These cases were attributed to surgical clip migration and cystic duct remnants </a:t>
            </a:r>
            <a:r>
              <a:rPr lang="en-US" sz="2600" baseline="30000" dirty="0">
                <a:solidFill>
                  <a:srgbClr val="333333"/>
                </a:solidFill>
                <a:effectLst/>
                <a:latin typeface="+mn-lt"/>
                <a:ea typeface="Times New Roman" panose="02020603050405020304" pitchFamily="18" charset="0"/>
                <a:cs typeface="Times New Roman" panose="02020603050405020304" pitchFamily="18" charset="0"/>
              </a:rPr>
              <a:t>(2)</a:t>
            </a:r>
            <a:r>
              <a:rPr lang="en-US" sz="2600" dirty="0">
                <a:effectLst/>
                <a:latin typeface="+mn-lt"/>
                <a:ea typeface="Times New Roman" panose="02020603050405020304" pitchFamily="18" charset="0"/>
                <a:cs typeface="Times New Roman" panose="02020603050405020304" pitchFamily="18" charset="0"/>
              </a:rPr>
              <a:t>.</a:t>
            </a:r>
            <a:endParaRPr lang="en-US" sz="2600" dirty="0">
              <a:effectLst/>
              <a:latin typeface="+mn-lt"/>
              <a:ea typeface="Calibri" panose="020F0502020204030204" pitchFamily="34" charset="0"/>
              <a:cs typeface="Times New Roman" panose="02020603050405020304" pitchFamily="18" charset="0"/>
            </a:endParaRPr>
          </a:p>
          <a:p>
            <a:pPr marL="0" marR="0">
              <a:spcBef>
                <a:spcPts val="0"/>
              </a:spcBef>
              <a:spcAft>
                <a:spcPts val="0"/>
              </a:spcAft>
            </a:pPr>
            <a:r>
              <a:rPr lang="en-US" sz="2600" dirty="0">
                <a:effectLst/>
                <a:latin typeface="+mn-lt"/>
                <a:ea typeface="Times New Roman" panose="02020603050405020304" pitchFamily="18" charset="0"/>
                <a:cs typeface="Times New Roman" panose="02020603050405020304" pitchFamily="18" charset="0"/>
              </a:rPr>
              <a:t> </a:t>
            </a:r>
            <a:endParaRPr lang="en-US" sz="2600" dirty="0">
              <a:effectLst/>
              <a:latin typeface="+mn-lt"/>
              <a:ea typeface="Calibri" panose="020F0502020204030204" pitchFamily="34" charset="0"/>
              <a:cs typeface="Times New Roman" panose="02020603050405020304" pitchFamily="18" charset="0"/>
            </a:endParaRPr>
          </a:p>
          <a:p>
            <a:pPr marL="0" marR="0">
              <a:spcBef>
                <a:spcPts val="0"/>
              </a:spcBef>
              <a:spcAft>
                <a:spcPts val="0"/>
              </a:spcAft>
            </a:pPr>
            <a:r>
              <a:rPr lang="en-US" sz="2600" dirty="0">
                <a:solidFill>
                  <a:srgbClr val="212121"/>
                </a:solidFill>
                <a:effectLst/>
                <a:latin typeface="+mn-lt"/>
                <a:ea typeface="Times New Roman" panose="02020603050405020304" pitchFamily="18" charset="0"/>
                <a:cs typeface="Times New Roman" panose="02020603050405020304" pitchFamily="18" charset="0"/>
              </a:rPr>
              <a:t>Our case represents an example of recurrent choledocholithiasis five months after definitive surgical and endoscopic removal of multiple common bile duct stones. T</a:t>
            </a:r>
            <a:r>
              <a:rPr lang="en-US" sz="2600" dirty="0">
                <a:solidFill>
                  <a:srgbClr val="000000"/>
                </a:solidFill>
                <a:effectLst/>
                <a:latin typeface="+mn-lt"/>
                <a:ea typeface="Times New Roman" panose="02020603050405020304" pitchFamily="18" charset="0"/>
                <a:cs typeface="Times New Roman" panose="02020603050405020304" pitchFamily="18" charset="0"/>
              </a:rPr>
              <a:t>he review of literature suggests</a:t>
            </a:r>
            <a:r>
              <a:rPr lang="en-US" sz="2600" dirty="0">
                <a:solidFill>
                  <a:srgbClr val="212121"/>
                </a:solidFill>
                <a:effectLst/>
                <a:latin typeface="+mn-lt"/>
                <a:ea typeface="Times New Roman" panose="02020603050405020304" pitchFamily="18" charset="0"/>
                <a:cs typeface="Times New Roman" panose="02020603050405020304" pitchFamily="18" charset="0"/>
              </a:rPr>
              <a:t> CBD stone recurrence after ERCP and cholecystectomy occurs in 5-20% of cases. Clinicians should carefully review risk factors for recurrence and consider choledocholithiasis in patients presenting within the first three years following cholecystectomy. </a:t>
            </a:r>
            <a:endParaRPr lang="en-US" sz="2600" dirty="0">
              <a:effectLst/>
              <a:latin typeface="+mn-lt"/>
              <a:ea typeface="Calibri" panose="020F0502020204030204" pitchFamily="34" charset="0"/>
              <a:cs typeface="Times New Roman" panose="02020603050405020304" pitchFamily="18" charset="0"/>
            </a:endParaRPr>
          </a:p>
          <a:p>
            <a:pPr eaLnBrk="0" hangingPunct="0"/>
            <a:endParaRPr lang="en-US" b="1" dirty="0"/>
          </a:p>
        </p:txBody>
      </p:sp>
      <p:sp>
        <p:nvSpPr>
          <p:cNvPr id="1048" name="Text Box 1167"/>
          <p:cNvSpPr txBox="1">
            <a:spLocks noChangeArrowheads="1"/>
          </p:cNvSpPr>
          <p:nvPr/>
        </p:nvSpPr>
        <p:spPr bwMode="auto">
          <a:xfrm>
            <a:off x="30040555" y="17803214"/>
            <a:ext cx="9405934" cy="6057116"/>
          </a:xfrm>
          <a:prstGeom prst="rect">
            <a:avLst/>
          </a:prstGeom>
          <a:solidFill>
            <a:schemeClr val="bg1"/>
          </a:solidFill>
          <a:ln w="25400">
            <a:solidFill>
              <a:schemeClr val="tx1"/>
            </a:solidFill>
            <a:miter lim="800000"/>
            <a:headEnd type="none" w="sm" len="sm"/>
            <a:tailEnd type="none" w="sm" len="sm"/>
          </a:ln>
        </p:spPr>
        <p:txBody>
          <a:bodyPr lIns="85926" tIns="42963" rIns="85926" bIns="42963"/>
          <a:lstStyle/>
          <a:p>
            <a:pPr marL="342900" marR="0" lvl="0" indent="-342900" fontAlgn="base">
              <a:spcBef>
                <a:spcPts val="0"/>
              </a:spcBef>
              <a:spcAft>
                <a:spcPts val="0"/>
              </a:spcAft>
              <a:buFont typeface="+mj-lt"/>
              <a:buAutoNum type="arabicPeriod"/>
              <a:tabLst>
                <a:tab pos="457200" algn="l"/>
              </a:tabLst>
            </a:pPr>
            <a:r>
              <a:rPr lang="en-US" sz="1500" dirty="0" err="1">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Spataro</a:t>
            </a:r>
            <a:r>
              <a:rPr lang="en-US" sz="15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 J, </a:t>
            </a:r>
            <a:r>
              <a:rPr lang="en-US" sz="1500" dirty="0" err="1">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Tolaymat</a:t>
            </a:r>
            <a:r>
              <a:rPr lang="en-US" sz="15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 M, Kistler C, et al. Prevalence and Risk Factors for Choledocholithiasis After Cholecystectomy: 72. American Journal of Gastroenterology 112():p S32-S33, October 2017. </a:t>
            </a:r>
            <a:endParaRPr lang="en-US" sz="1500" dirty="0">
              <a:solidFill>
                <a:srgbClr val="21212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spcBef>
                <a:spcPts val="0"/>
              </a:spcBef>
              <a:spcAft>
                <a:spcPts val="0"/>
              </a:spcAft>
              <a:buFont typeface="+mj-lt"/>
              <a:buAutoNum type="arabicPeriod"/>
              <a:tabLst>
                <a:tab pos="457200" algn="l"/>
              </a:tabLst>
            </a:pPr>
            <a:r>
              <a:rPr lang="en-US" sz="15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Simon M, Hassan IN, Ramasamy D, Wilson D. Primary Choledocholithiasis 15 Years </a:t>
            </a:r>
            <a:r>
              <a:rPr lang="en-US" sz="1500" dirty="0" err="1">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Postcholecystectomy</a:t>
            </a:r>
            <a:r>
              <a:rPr lang="en-US" sz="15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 Case Rep Med. 2020 Oct 26;2020:3265010.</a:t>
            </a:r>
            <a:endParaRPr lang="en-US" sz="1500" dirty="0">
              <a:solidFill>
                <a:srgbClr val="21212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spcBef>
                <a:spcPts val="0"/>
              </a:spcBef>
              <a:spcAft>
                <a:spcPts val="0"/>
              </a:spcAft>
              <a:buFont typeface="+mj-lt"/>
              <a:buAutoNum type="arabicPeriod"/>
              <a:tabLst>
                <a:tab pos="457200" algn="l"/>
              </a:tabLst>
            </a:pPr>
            <a:r>
              <a:rPr lang="en-US" sz="1500" dirty="0" err="1">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Figueiredo</a:t>
            </a:r>
            <a:r>
              <a:rPr lang="en-US" sz="15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 JC, </a:t>
            </a:r>
            <a:r>
              <a:rPr lang="en-US" sz="1500" dirty="0" err="1">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Haiman</a:t>
            </a:r>
            <a:r>
              <a:rPr lang="en-US" sz="15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 C, </a:t>
            </a:r>
            <a:r>
              <a:rPr lang="en-US" sz="1500" dirty="0" err="1">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Porcel</a:t>
            </a:r>
            <a:r>
              <a:rPr lang="en-US" sz="15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 J, et al. Sex and ethnic/racial-specific risk factors for gallbladder disease. </a:t>
            </a:r>
            <a:r>
              <a:rPr lang="en-US" sz="1500" i="1"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BMC Gastroenterol</a:t>
            </a:r>
            <a:r>
              <a:rPr lang="en-US" sz="15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 2017;17(1):153. Published 2017 Dec 8. </a:t>
            </a:r>
            <a:endParaRPr lang="en-US" sz="1500" dirty="0">
              <a:solidFill>
                <a:srgbClr val="21212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spcBef>
                <a:spcPts val="0"/>
              </a:spcBef>
              <a:spcAft>
                <a:spcPts val="0"/>
              </a:spcAft>
              <a:buFont typeface="+mj-lt"/>
              <a:buAutoNum type="arabicPeriod"/>
              <a:tabLst>
                <a:tab pos="457200" algn="l"/>
              </a:tabLst>
            </a:pPr>
            <a:r>
              <a:rPr lang="en-US" sz="15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Kim, Dong Il, et al. "Risk factors for recurrence of primary bile duct stones after endoscopic biliary sphincterotomy." </a:t>
            </a:r>
            <a:r>
              <a:rPr lang="en-US" sz="1500" i="1"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Gastrointestinal endoscopy</a:t>
            </a:r>
            <a:r>
              <a:rPr lang="en-US" sz="15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54.1 (2001): 42-48.</a:t>
            </a:r>
            <a:endParaRPr lang="en-US" sz="1500" dirty="0">
              <a:solidFill>
                <a:srgbClr val="21212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spcBef>
                <a:spcPts val="0"/>
              </a:spcBef>
              <a:spcAft>
                <a:spcPts val="0"/>
              </a:spcAft>
              <a:buFont typeface="+mj-lt"/>
              <a:buAutoNum type="arabicPeriod"/>
              <a:tabLst>
                <a:tab pos="457200" algn="l"/>
              </a:tabLst>
            </a:pPr>
            <a:r>
              <a:rPr lang="en-US" sz="15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Zhang, </a:t>
            </a:r>
            <a:r>
              <a:rPr lang="en-US" sz="1500" dirty="0" err="1">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Rongchun</a:t>
            </a:r>
            <a:r>
              <a:rPr lang="en-US" sz="15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et al. "Rate of duodenal-biliary reflux increases in patients with recurrent common bile duct stones: evidence from barium meal examination." </a:t>
            </a:r>
            <a:r>
              <a:rPr lang="en-US" sz="1500" i="1"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Gastrointestinal endoscopy</a:t>
            </a:r>
            <a:r>
              <a:rPr lang="en-US" sz="15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82.4 (2015): 660-665.</a:t>
            </a:r>
            <a:endParaRPr lang="en-US" sz="1500" dirty="0">
              <a:solidFill>
                <a:srgbClr val="21212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spcBef>
                <a:spcPts val="0"/>
              </a:spcBef>
              <a:spcAft>
                <a:spcPts val="0"/>
              </a:spcAft>
              <a:buFont typeface="+mj-lt"/>
              <a:buAutoNum type="arabicPeriod"/>
              <a:tabLst>
                <a:tab pos="457200" algn="l"/>
              </a:tabLst>
            </a:pPr>
            <a:r>
              <a:rPr lang="en-US" sz="15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Tsai, </a:t>
            </a:r>
            <a:r>
              <a:rPr lang="en-US" sz="1500" dirty="0" err="1">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Tzung-Jiun</a:t>
            </a:r>
            <a:r>
              <a:rPr lang="en-US" sz="15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et al. "Role of endoscopic papillary balloon dilation in patients with recurrent bile duct stones after endoscopic sphincterotomy." </a:t>
            </a:r>
            <a:r>
              <a:rPr lang="en-US" sz="1500" i="1"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Journal of the Chinese Medical Association</a:t>
            </a:r>
            <a:r>
              <a:rPr lang="en-US" sz="15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78.1 (2015): 56-61.</a:t>
            </a:r>
            <a:endParaRPr lang="en-US" sz="1500" dirty="0">
              <a:solidFill>
                <a:srgbClr val="21212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spcBef>
                <a:spcPts val="0"/>
              </a:spcBef>
              <a:spcAft>
                <a:spcPts val="0"/>
              </a:spcAft>
              <a:buFont typeface="+mj-lt"/>
              <a:buAutoNum type="arabicPeriod"/>
              <a:tabLst>
                <a:tab pos="457200" algn="l"/>
              </a:tabLst>
            </a:pPr>
            <a:r>
              <a:rPr lang="en-US" sz="1500" dirty="0" err="1">
                <a:solidFill>
                  <a:srgbClr val="303030"/>
                </a:solidFill>
                <a:effectLst/>
                <a:latin typeface="Arial" panose="020B0604020202020204" pitchFamily="34" charset="0"/>
                <a:ea typeface="Times New Roman" panose="02020603050405020304" pitchFamily="18" charset="0"/>
                <a:cs typeface="Times New Roman" panose="02020603050405020304" pitchFamily="18" charset="0"/>
              </a:rPr>
              <a:t>Saharia</a:t>
            </a:r>
            <a:r>
              <a:rPr lang="en-US" sz="1500" dirty="0">
                <a:solidFill>
                  <a:srgbClr val="303030"/>
                </a:solidFill>
                <a:effectLst/>
                <a:latin typeface="Arial" panose="020B0604020202020204" pitchFamily="34" charset="0"/>
                <a:ea typeface="Times New Roman" panose="02020603050405020304" pitchFamily="18" charset="0"/>
                <a:cs typeface="Times New Roman" panose="02020603050405020304" pitchFamily="18" charset="0"/>
              </a:rPr>
              <a:t> PC, </a:t>
            </a:r>
            <a:r>
              <a:rPr lang="en-US" sz="1500" dirty="0" err="1">
                <a:solidFill>
                  <a:srgbClr val="303030"/>
                </a:solidFill>
                <a:effectLst/>
                <a:latin typeface="Arial" panose="020B0604020202020204" pitchFamily="34" charset="0"/>
                <a:ea typeface="Times New Roman" panose="02020603050405020304" pitchFamily="18" charset="0"/>
                <a:cs typeface="Times New Roman" panose="02020603050405020304" pitchFamily="18" charset="0"/>
              </a:rPr>
              <a:t>Zuidema</a:t>
            </a:r>
            <a:r>
              <a:rPr lang="en-US" sz="1500" dirty="0">
                <a:solidFill>
                  <a:srgbClr val="303030"/>
                </a:solidFill>
                <a:effectLst/>
                <a:latin typeface="Arial" panose="020B0604020202020204" pitchFamily="34" charset="0"/>
                <a:ea typeface="Times New Roman" panose="02020603050405020304" pitchFamily="18" charset="0"/>
                <a:cs typeface="Times New Roman" panose="02020603050405020304" pitchFamily="18" charset="0"/>
              </a:rPr>
              <a:t> GD, Cameron JL. Primary common duct stones. Ann Surg. 1977;185:598–604.  </a:t>
            </a:r>
            <a:endParaRPr lang="en-US" sz="1500" dirty="0">
              <a:solidFill>
                <a:srgbClr val="21212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spcBef>
                <a:spcPts val="0"/>
              </a:spcBef>
              <a:spcAft>
                <a:spcPts val="0"/>
              </a:spcAft>
              <a:buFont typeface="+mj-lt"/>
              <a:buAutoNum type="arabicPeriod"/>
              <a:tabLst>
                <a:tab pos="457200" algn="l"/>
              </a:tabLst>
            </a:pPr>
            <a:r>
              <a:rPr lang="en-US" sz="15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Choi HH, Min S, Lee HK, Lee H.  Risk factors of recurrence following common bile duct exploration for choledocholithiasis.  J Minim Invasive Surg 2021;24:43-50. </a:t>
            </a:r>
            <a:endParaRPr lang="en-US" sz="1500" dirty="0">
              <a:solidFill>
                <a:srgbClr val="21212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spcBef>
                <a:spcPts val="0"/>
              </a:spcBef>
              <a:spcAft>
                <a:spcPts val="0"/>
              </a:spcAft>
              <a:buFont typeface="+mj-lt"/>
              <a:buAutoNum type="arabicPeriod"/>
              <a:tabLst>
                <a:tab pos="457200" algn="l"/>
              </a:tabLst>
            </a:pPr>
            <a:r>
              <a:rPr lang="en-US" sz="15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Choe, Jung Wan, et al. "Incidence and risk factors for postoperative common bile duct stones in patients undergoing endoscopic extraction and subsequent cholecystectomy." </a:t>
            </a:r>
            <a:r>
              <a:rPr lang="en-US" sz="1500" i="1"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Gastrointestinal Endoscopy</a:t>
            </a:r>
            <a:r>
              <a:rPr lang="en-US" sz="15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93.3 (2021): 608-615.</a:t>
            </a:r>
            <a:endParaRPr lang="en-US" sz="1500" dirty="0">
              <a:solidFill>
                <a:srgbClr val="21212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spcBef>
                <a:spcPts val="0"/>
              </a:spcBef>
              <a:spcAft>
                <a:spcPts val="0"/>
              </a:spcAft>
              <a:buFont typeface="+mj-lt"/>
              <a:buAutoNum type="arabicPeriod"/>
              <a:tabLst>
                <a:tab pos="457200" algn="l"/>
              </a:tabLst>
            </a:pPr>
            <a:r>
              <a:rPr lang="en-US" sz="1500" dirty="0" err="1">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Mazen</a:t>
            </a:r>
            <a:r>
              <a:rPr lang="en-US" sz="15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 S. J. T., Jacobs M., Kistler C. A. </a:t>
            </a:r>
            <a:r>
              <a:rPr lang="en-US" sz="1500" dirty="0" err="1">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Monjur</a:t>
            </a:r>
            <a:r>
              <a:rPr lang="en-US" sz="15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 complicated choledocholithiasis more common after cholecystectomy. EC </a:t>
            </a:r>
            <a:r>
              <a:rPr lang="en-US" sz="1500" dirty="0" err="1">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Gastroneterology</a:t>
            </a:r>
            <a:r>
              <a:rPr lang="en-US" sz="15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 and Digestive System. 2018;5(12):1005–1010.</a:t>
            </a:r>
            <a:endParaRPr lang="en-US" sz="1500" dirty="0">
              <a:solidFill>
                <a:srgbClr val="21212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spcBef>
                <a:spcPts val="0"/>
              </a:spcBef>
              <a:spcAft>
                <a:spcPts val="0"/>
              </a:spcAft>
              <a:buFont typeface="+mj-lt"/>
              <a:buAutoNum type="arabicPeriod"/>
              <a:tabLst>
                <a:tab pos="457200" algn="l"/>
              </a:tabLst>
            </a:pPr>
            <a:r>
              <a:rPr lang="en-US" sz="1500" dirty="0" err="1">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Keizman</a:t>
            </a:r>
            <a:r>
              <a:rPr lang="en-US" sz="15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 D, Shalom MI, </a:t>
            </a:r>
            <a:r>
              <a:rPr lang="en-US" sz="1500" dirty="0" err="1">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Konikoff</a:t>
            </a:r>
            <a:r>
              <a:rPr lang="en-US" sz="15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 FM. An angulated common bile duct predisposes to recurrent symptomatic bile duct stones after endoscopic stone extraction. </a:t>
            </a:r>
            <a:r>
              <a:rPr lang="en-US" sz="1500" i="1"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Surg </a:t>
            </a:r>
            <a:r>
              <a:rPr lang="en-US" sz="1500" i="1" dirty="0" err="1">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Endosc</a:t>
            </a:r>
            <a:r>
              <a:rPr lang="en-US" sz="15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 2006;20(10):1594-1599.</a:t>
            </a:r>
            <a:endParaRPr lang="en-US" sz="1500" dirty="0">
              <a:solidFill>
                <a:srgbClr val="21212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spcBef>
                <a:spcPts val="0"/>
              </a:spcBef>
              <a:spcAft>
                <a:spcPts val="0"/>
              </a:spcAft>
              <a:buFont typeface="+mj-lt"/>
              <a:buAutoNum type="arabicPeriod"/>
              <a:tabLst>
                <a:tab pos="457200" algn="l"/>
              </a:tabLst>
            </a:pPr>
            <a:r>
              <a:rPr lang="en-US" sz="15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Chae MK, Lee SH, </a:t>
            </a:r>
            <a:r>
              <a:rPr lang="en-US" sz="1500" dirty="0" err="1">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Joo</a:t>
            </a:r>
            <a:r>
              <a:rPr lang="en-US" sz="15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 KR. Assessment of the possible risk factors for primary common bile duct stone recurrence after cholecystectomy. </a:t>
            </a:r>
            <a:r>
              <a:rPr lang="en-US" sz="1500" i="1"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Surg </a:t>
            </a:r>
            <a:r>
              <a:rPr lang="en-US" sz="1500" i="1" dirty="0" err="1">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Endosc</a:t>
            </a:r>
            <a:r>
              <a:rPr lang="en-US" sz="15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 2021;35(12):6497-6504. </a:t>
            </a:r>
            <a:endParaRPr lang="en-US" sz="1500" dirty="0">
              <a:solidFill>
                <a:srgbClr val="21212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spcBef>
                <a:spcPts val="0"/>
              </a:spcBef>
              <a:spcAft>
                <a:spcPts val="0"/>
              </a:spcAft>
              <a:buFont typeface="+mj-lt"/>
              <a:buAutoNum type="arabicPeriod"/>
              <a:tabLst>
                <a:tab pos="457200" algn="l"/>
              </a:tabLst>
            </a:pPr>
            <a:r>
              <a:rPr lang="en-US" sz="1500" dirty="0" err="1">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Yoo</a:t>
            </a:r>
            <a:r>
              <a:rPr lang="en-US" sz="15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 ES, </a:t>
            </a:r>
            <a:r>
              <a:rPr lang="en-US" sz="1500" dirty="0" err="1">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Yoo</a:t>
            </a:r>
            <a:r>
              <a:rPr lang="en-US" sz="15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 BM, Kim JH, et al. Evaluation of risk factors for recurrent primary common bile duct stone in patients with cholecystectomy. </a:t>
            </a:r>
            <a:r>
              <a:rPr lang="en-US" sz="1500" i="1" dirty="0" err="1">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Scand</a:t>
            </a:r>
            <a:r>
              <a:rPr lang="en-US" sz="1500" i="1"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 J Gastroenterol</a:t>
            </a:r>
            <a:r>
              <a:rPr lang="en-US" sz="15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 2018;53(4):466-470. </a:t>
            </a:r>
            <a:endParaRPr lang="en-US" sz="1500" dirty="0">
              <a:solidFill>
                <a:srgbClr val="212121"/>
              </a:solidFill>
              <a:effectLst/>
              <a:latin typeface="Calibri" panose="020F0502020204030204" pitchFamily="34" charset="0"/>
              <a:ea typeface="Calibri" panose="020F0502020204030204" pitchFamily="34" charset="0"/>
              <a:cs typeface="Times New Roman" panose="02020603050405020304" pitchFamily="18" charset="0"/>
            </a:endParaRPr>
          </a:p>
          <a:p>
            <a:pPr eaLnBrk="0" hangingPunct="0"/>
            <a:endParaRPr lang="en-US" b="1" dirty="0"/>
          </a:p>
        </p:txBody>
      </p:sp>
      <p:sp>
        <p:nvSpPr>
          <p:cNvPr id="1049" name="Rectangle 1149"/>
          <p:cNvSpPr>
            <a:spLocks noGrp="1" noChangeArrowheads="1"/>
          </p:cNvSpPr>
          <p:nvPr>
            <p:ph type="body" sz="half" idx="1"/>
          </p:nvPr>
        </p:nvSpPr>
        <p:spPr>
          <a:xfrm>
            <a:off x="443827" y="5926810"/>
            <a:ext cx="18233389" cy="617492"/>
          </a:xfrm>
          <a:noFill/>
        </p:spPr>
        <p:txBody>
          <a:bodyPr/>
          <a:lstStyle/>
          <a:p>
            <a:pPr marL="0" indent="0" eaLnBrk="1" hangingPunct="1"/>
            <a:r>
              <a:rPr lang="en-US" sz="6200" b="1" dirty="0">
                <a:solidFill>
                  <a:schemeClr val="bg1"/>
                </a:solidFill>
              </a:rPr>
              <a:t>Introduction</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7769" y="810820"/>
            <a:ext cx="6716486" cy="3104444"/>
          </a:xfrm>
          <a:prstGeom prst="rect">
            <a:avLst/>
          </a:prstGeom>
        </p:spPr>
      </p:pic>
      <p:pic>
        <p:nvPicPr>
          <p:cNvPr id="26" name="Picture 25" descr="LSUHSC_Seal.jpg">
            <a:extLst>
              <a:ext uri="{FF2B5EF4-FFF2-40B4-BE49-F238E27FC236}">
                <a16:creationId xmlns:a16="http://schemas.microsoft.com/office/drawing/2014/main" id="{975DEA4E-58F2-AA4A-BEAB-C3CAEA56B41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158675" y="810820"/>
            <a:ext cx="3548050" cy="3655569"/>
          </a:xfrm>
          <a:prstGeom prst="rect">
            <a:avLst/>
          </a:prstGeom>
          <a:noFill/>
        </p:spPr>
      </p:pic>
      <p:sp>
        <p:nvSpPr>
          <p:cNvPr id="10" name="TextBox 9">
            <a:extLst>
              <a:ext uri="{FF2B5EF4-FFF2-40B4-BE49-F238E27FC236}">
                <a16:creationId xmlns:a16="http://schemas.microsoft.com/office/drawing/2014/main" id="{0E4E9CFC-1D0A-975A-96BC-FDCA12EC8065}"/>
              </a:ext>
            </a:extLst>
          </p:cNvPr>
          <p:cNvSpPr txBox="1"/>
          <p:nvPr/>
        </p:nvSpPr>
        <p:spPr>
          <a:xfrm>
            <a:off x="10332138" y="13902690"/>
            <a:ext cx="6347361" cy="369332"/>
          </a:xfrm>
          <a:prstGeom prst="rect">
            <a:avLst/>
          </a:prstGeom>
          <a:noFill/>
        </p:spPr>
        <p:txBody>
          <a:bodyPr wrap="square" rtlCol="0">
            <a:spAutoFit/>
          </a:bodyPr>
          <a:lstStyle/>
          <a:p>
            <a:pPr marL="0" marR="0">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Figure 1: MRCP with multiple stones in CBD.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2E4F0CB1-AC0F-F470-872D-1443CF16D808}"/>
              </a:ext>
            </a:extLst>
          </p:cNvPr>
          <p:cNvSpPr txBox="1"/>
          <p:nvPr/>
        </p:nvSpPr>
        <p:spPr>
          <a:xfrm>
            <a:off x="19539855" y="13892806"/>
            <a:ext cx="7208063" cy="369332"/>
          </a:xfrm>
          <a:prstGeom prst="rect">
            <a:avLst/>
          </a:prstGeom>
          <a:noFill/>
        </p:spPr>
        <p:txBody>
          <a:bodyPr wrap="none" rtlCol="0">
            <a:spAutoFit/>
          </a:bodyPr>
          <a:lstStyle/>
          <a:p>
            <a:pPr marL="0" marR="0">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Figure 2: Repeat ERCP with remaining large stone prior to extraction.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40840DDB-D59F-A424-7EF7-2920A43E0220}"/>
              </a:ext>
            </a:extLst>
          </p:cNvPr>
          <p:cNvSpPr txBox="1"/>
          <p:nvPr/>
        </p:nvSpPr>
        <p:spPr>
          <a:xfrm>
            <a:off x="30448765" y="14789810"/>
            <a:ext cx="7461299" cy="646331"/>
          </a:xfrm>
          <a:prstGeom prst="rect">
            <a:avLst/>
          </a:prstGeom>
          <a:noFill/>
        </p:spPr>
        <p:txBody>
          <a:bodyPr wrap="square" rtlCol="0">
            <a:spAutoFit/>
          </a:bodyPr>
          <a:lstStyle/>
          <a:p>
            <a:pPr marL="0" marR="0">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Figure 3: MRCP with recurrence of multiple stones 5 months after cholecystectomy and ERCP.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3144EE3C-ECE7-E71E-4CCD-BAAF6E97BD9D}"/>
              </a:ext>
            </a:extLst>
          </p:cNvPr>
          <p:cNvSpPr txBox="1"/>
          <p:nvPr/>
        </p:nvSpPr>
        <p:spPr>
          <a:xfrm>
            <a:off x="10186609" y="22390750"/>
            <a:ext cx="7379173" cy="369332"/>
          </a:xfrm>
          <a:prstGeom prst="rect">
            <a:avLst/>
          </a:prstGeom>
          <a:noFill/>
        </p:spPr>
        <p:txBody>
          <a:bodyPr wrap="square" rtlCol="0">
            <a:spAutoFit/>
          </a:bodyPr>
          <a:lstStyle/>
          <a:p>
            <a:pPr marL="0" marR="0">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Figure 4: Large 12 mm obstructing CBD stone removed on ERCP.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219DFF99-D21D-BA74-06D0-DF861C1ADE61}"/>
              </a:ext>
            </a:extLst>
          </p:cNvPr>
          <p:cNvSpPr txBox="1"/>
          <p:nvPr/>
        </p:nvSpPr>
        <p:spPr>
          <a:xfrm>
            <a:off x="20006638" y="22353256"/>
            <a:ext cx="7656765" cy="723275"/>
          </a:xfrm>
          <a:prstGeom prst="rect">
            <a:avLst/>
          </a:prstGeom>
          <a:noFill/>
        </p:spPr>
        <p:txBody>
          <a:bodyPr wrap="square" rtlCol="0">
            <a:spAutoFit/>
          </a:bodyPr>
          <a:lstStyle/>
          <a:p>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Figure 5: Biliary tree without obstruction during ERCP stent removal.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1" dirty="0"/>
          </a:p>
        </p:txBody>
      </p:sp>
      <p:sp>
        <p:nvSpPr>
          <p:cNvPr id="2" name="Rectangle 2">
            <a:extLst>
              <a:ext uri="{FF2B5EF4-FFF2-40B4-BE49-F238E27FC236}">
                <a16:creationId xmlns:a16="http://schemas.microsoft.com/office/drawing/2014/main" id="{E365E973-15E2-2844-D0FF-442C39DBF522}"/>
              </a:ext>
            </a:extLst>
          </p:cNvPr>
          <p:cNvSpPr>
            <a:spLocks noChangeArrowheads="1"/>
          </p:cNvSpPr>
          <p:nvPr/>
        </p:nvSpPr>
        <p:spPr bwMode="auto">
          <a:xfrm>
            <a:off x="10197495" y="7229270"/>
            <a:ext cx="5982224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5" name="Picture 5" descr="A close-up of a plant&#10;&#10;Description automatically generated">
            <a:extLst>
              <a:ext uri="{FF2B5EF4-FFF2-40B4-BE49-F238E27FC236}">
                <a16:creationId xmlns:a16="http://schemas.microsoft.com/office/drawing/2014/main" id="{E52F7732-AD9E-81D9-C4EA-E58A0EC96AD4}"/>
              </a:ext>
            </a:extLst>
          </p:cNvPr>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10356947" y="5693251"/>
            <a:ext cx="7479401" cy="80277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4">
            <a:extLst>
              <a:ext uri="{FF2B5EF4-FFF2-40B4-BE49-F238E27FC236}">
                <a16:creationId xmlns:a16="http://schemas.microsoft.com/office/drawing/2014/main" id="{4C147A16-1666-D46A-E424-5C3274EF3BD4}"/>
              </a:ext>
            </a:extLst>
          </p:cNvPr>
          <p:cNvSpPr>
            <a:spLocks noChangeArrowheads="1"/>
          </p:cNvSpPr>
          <p:nvPr/>
        </p:nvSpPr>
        <p:spPr bwMode="auto">
          <a:xfrm>
            <a:off x="19629517" y="7608461"/>
            <a:ext cx="7019593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7" name="Picture 4" descr="An x-ray&#10;&#10;Description automatically generated">
            <a:extLst>
              <a:ext uri="{FF2B5EF4-FFF2-40B4-BE49-F238E27FC236}">
                <a16:creationId xmlns:a16="http://schemas.microsoft.com/office/drawing/2014/main" id="{4944AF32-08BD-B494-61C9-83432CF67128}"/>
              </a:ext>
            </a:extLst>
          </p:cNvPr>
          <p:cNvPicPr>
            <a:picLocks noChangeAspect="1" noChangeArrowheads="1"/>
          </p:cNvPicPr>
          <p:nvPr/>
        </p:nvPicPr>
        <p:blipFill>
          <a:blip r:embed="rId9" r:link="rId10">
            <a:extLst>
              <a:ext uri="{28A0092B-C50C-407E-A947-70E740481C1C}">
                <a14:useLocalDpi xmlns:a14="http://schemas.microsoft.com/office/drawing/2010/main" val="0"/>
              </a:ext>
            </a:extLst>
          </a:blip>
          <a:srcRect/>
          <a:stretch>
            <a:fillRect/>
          </a:stretch>
        </p:blipFill>
        <p:spPr bwMode="auto">
          <a:xfrm>
            <a:off x="19518084" y="5682490"/>
            <a:ext cx="9116785" cy="802775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6">
            <a:extLst>
              <a:ext uri="{FF2B5EF4-FFF2-40B4-BE49-F238E27FC236}">
                <a16:creationId xmlns:a16="http://schemas.microsoft.com/office/drawing/2014/main" id="{B780106F-A19C-EEC4-C72A-3C41D944A19F}"/>
              </a:ext>
            </a:extLst>
          </p:cNvPr>
          <p:cNvSpPr>
            <a:spLocks noChangeArrowheads="1"/>
          </p:cNvSpPr>
          <p:nvPr/>
        </p:nvSpPr>
        <p:spPr bwMode="auto">
          <a:xfrm>
            <a:off x="10278156" y="14800746"/>
            <a:ext cx="5742062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7" name="Picture 3" descr="An x-ray of a human body&#10;&#10;Description automatically generated">
            <a:extLst>
              <a:ext uri="{FF2B5EF4-FFF2-40B4-BE49-F238E27FC236}">
                <a16:creationId xmlns:a16="http://schemas.microsoft.com/office/drawing/2014/main" id="{E4199C40-2AEE-7CFD-3C51-B8320D2561E8}"/>
              </a:ext>
            </a:extLst>
          </p:cNvPr>
          <p:cNvPicPr>
            <a:picLocks noChangeAspect="1" noChangeArrowheads="1"/>
          </p:cNvPicPr>
          <p:nvPr/>
        </p:nvPicPr>
        <p:blipFill>
          <a:blip r:embed="rId11" r:link="rId12">
            <a:extLst>
              <a:ext uri="{28A0092B-C50C-407E-A947-70E740481C1C}">
                <a14:useLocalDpi xmlns:a14="http://schemas.microsoft.com/office/drawing/2010/main" val="0"/>
              </a:ext>
            </a:extLst>
          </a:blip>
          <a:srcRect/>
          <a:stretch>
            <a:fillRect/>
          </a:stretch>
        </p:blipFill>
        <p:spPr bwMode="auto">
          <a:xfrm>
            <a:off x="30448765" y="5742626"/>
            <a:ext cx="7127352" cy="879213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8">
            <a:extLst>
              <a:ext uri="{FF2B5EF4-FFF2-40B4-BE49-F238E27FC236}">
                <a16:creationId xmlns:a16="http://schemas.microsoft.com/office/drawing/2014/main" id="{12A142A2-65B8-3134-9188-42F3401280F0}"/>
              </a:ext>
            </a:extLst>
          </p:cNvPr>
          <p:cNvSpPr>
            <a:spLocks noChangeArrowheads="1"/>
          </p:cNvSpPr>
          <p:nvPr/>
        </p:nvSpPr>
        <p:spPr bwMode="auto">
          <a:xfrm>
            <a:off x="19539855" y="15056492"/>
            <a:ext cx="7369756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31" name="Picture 2" descr="Close up of a yellow object&#10;&#10;Description automatically generated">
            <a:extLst>
              <a:ext uri="{FF2B5EF4-FFF2-40B4-BE49-F238E27FC236}">
                <a16:creationId xmlns:a16="http://schemas.microsoft.com/office/drawing/2014/main" id="{02F12E3D-F574-B602-269D-AC4EF74CAAA4}"/>
              </a:ext>
            </a:extLst>
          </p:cNvPr>
          <p:cNvPicPr>
            <a:picLocks noChangeAspect="1" noChangeArrowheads="1"/>
          </p:cNvPicPr>
          <p:nvPr/>
        </p:nvPicPr>
        <p:blipFill>
          <a:blip r:embed="rId13" r:link="rId14">
            <a:extLst>
              <a:ext uri="{28A0092B-C50C-407E-A947-70E740481C1C}">
                <a14:useLocalDpi xmlns:a14="http://schemas.microsoft.com/office/drawing/2010/main" val="0"/>
              </a:ext>
            </a:extLst>
          </a:blip>
          <a:srcRect/>
          <a:stretch>
            <a:fillRect/>
          </a:stretch>
        </p:blipFill>
        <p:spPr bwMode="auto">
          <a:xfrm>
            <a:off x="10186609" y="14491298"/>
            <a:ext cx="8110358" cy="7835947"/>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0">
            <a:extLst>
              <a:ext uri="{FF2B5EF4-FFF2-40B4-BE49-F238E27FC236}">
                <a16:creationId xmlns:a16="http://schemas.microsoft.com/office/drawing/2014/main" id="{2791A4FE-8B7F-11E6-7FFF-65B0E17A7D27}"/>
              </a:ext>
            </a:extLst>
          </p:cNvPr>
          <p:cNvSpPr>
            <a:spLocks noChangeArrowheads="1"/>
          </p:cNvSpPr>
          <p:nvPr/>
        </p:nvSpPr>
        <p:spPr bwMode="auto">
          <a:xfrm>
            <a:off x="10552660" y="22372221"/>
            <a:ext cx="699196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33" name="Picture 1" descr="An x-ray of an angiogram&#10;&#10;Description automatically generated">
            <a:extLst>
              <a:ext uri="{FF2B5EF4-FFF2-40B4-BE49-F238E27FC236}">
                <a16:creationId xmlns:a16="http://schemas.microsoft.com/office/drawing/2014/main" id="{F91C2339-691B-B3AA-E3D9-AE84EADEF48B}"/>
              </a:ext>
            </a:extLst>
          </p:cNvPr>
          <p:cNvPicPr>
            <a:picLocks noChangeAspect="1" noChangeArrowheads="1"/>
          </p:cNvPicPr>
          <p:nvPr/>
        </p:nvPicPr>
        <p:blipFill>
          <a:blip r:embed="rId15" r:link="rId16">
            <a:extLst>
              <a:ext uri="{28A0092B-C50C-407E-A947-70E740481C1C}">
                <a14:useLocalDpi xmlns:a14="http://schemas.microsoft.com/office/drawing/2010/main" val="0"/>
              </a:ext>
            </a:extLst>
          </a:blip>
          <a:srcRect/>
          <a:stretch>
            <a:fillRect/>
          </a:stretch>
        </p:blipFill>
        <p:spPr bwMode="auto">
          <a:xfrm>
            <a:off x="20124663" y="14589174"/>
            <a:ext cx="7121522" cy="7727299"/>
          </a:xfrm>
          <a:prstGeom prst="rect">
            <a:avLst/>
          </a:prstGeom>
          <a:noFill/>
          <a:extLst>
            <a:ext uri="{909E8E84-426E-40DD-AFC4-6F175D3DCCD1}">
              <a14:hiddenFill xmlns:a14="http://schemas.microsoft.com/office/drawing/2010/main">
                <a:solidFill>
                  <a:srgbClr val="FFFFFF"/>
                </a:solidFill>
              </a14:hiddenFill>
            </a:ext>
          </a:extLst>
        </p:spPr>
      </p:pic>
      <p:pic>
        <p:nvPicPr>
          <p:cNvPr id="27" name="Audio 26">
            <a:extLst>
              <a:ext uri="{FF2B5EF4-FFF2-40B4-BE49-F238E27FC236}">
                <a16:creationId xmlns:a16="http://schemas.microsoft.com/office/drawing/2014/main" id="{8F9D131A-839C-FBB2-B04E-5DEFF198BB00}"/>
              </a:ext>
            </a:extLst>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39268400" y="301244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88565"/>
    </mc:Choice>
    <mc:Fallback>
      <p:transition spd="slow" advTm="3885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7"/>
                </p:tgtEl>
              </p:cMediaNode>
            </p:audio>
          </p:childTnLst>
        </p:cTn>
      </p:par>
    </p:tnLst>
  </p:timing>
</p:sld>
</file>

<file path=ppt/theme/theme1.xml><?xml version="1.0" encoding="utf-8"?>
<a:theme xmlns:a="http://schemas.openxmlformats.org/drawingml/2006/main" name="Blank Presentation">
  <a:themeElements>
    <a:clrScheme name="Blank Presentation.po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po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Blank Presentation.po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D38AC8AF65FC44A5930A185282003F" ma:contentTypeVersion="16" ma:contentTypeDescription="Create a new document." ma:contentTypeScope="" ma:versionID="c72e11820eafd39577becae5fc2d582c">
  <xsd:schema xmlns:xsd="http://www.w3.org/2001/XMLSchema" xmlns:xs="http://www.w3.org/2001/XMLSchema" xmlns:p="http://schemas.microsoft.com/office/2006/metadata/properties" xmlns:ns2="298685dc-3108-4774-bcc7-e09e36048492" xmlns:ns3="ad1e1e7b-e6e3-4f67-b32e-9611d25e734e" targetNamespace="http://schemas.microsoft.com/office/2006/metadata/properties" ma:root="true" ma:fieldsID="72960a7444922a68309ca9d34688bb3b" ns2:_="" ns3:_="">
    <xsd:import namespace="298685dc-3108-4774-bcc7-e09e36048492"/>
    <xsd:import namespace="ad1e1e7b-e6e3-4f67-b32e-9611d25e734e"/>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ObjectDetectorVersions" minOccurs="0"/>
                <xsd:element ref="ns2:MediaServiceSearchProperties"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8685dc-3108-4774-bcc7-e09e360484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Length (seconds)"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f5d7b13-30af-4d25-abfc-e38a113a1b6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d1e1e7b-e6e3-4f67-b32e-9611d25e734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26612f2-7025-46ff-94bc-ac828c41b3e8}" ma:internalName="TaxCatchAll" ma:showField="CatchAllData" ma:web="ad1e1e7b-e6e3-4f67-b32e-9611d25e734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98685dc-3108-4774-bcc7-e09e36048492">
      <Terms xmlns="http://schemas.microsoft.com/office/infopath/2007/PartnerControls"/>
    </lcf76f155ced4ddcb4097134ff3c332f>
    <TaxCatchAll xmlns="ad1e1e7b-e6e3-4f67-b32e-9611d25e734e" xsi:nil="true"/>
  </documentManagement>
</p:properties>
</file>

<file path=customXml/itemProps1.xml><?xml version="1.0" encoding="utf-8"?>
<ds:datastoreItem xmlns:ds="http://schemas.openxmlformats.org/officeDocument/2006/customXml" ds:itemID="{04AEBF6F-4CCB-4F41-850B-C23DCEEA158A}"/>
</file>

<file path=customXml/itemProps2.xml><?xml version="1.0" encoding="utf-8"?>
<ds:datastoreItem xmlns:ds="http://schemas.openxmlformats.org/officeDocument/2006/customXml" ds:itemID="{76530A66-D0B8-42A8-A64E-12C3D6D7533F}"/>
</file>

<file path=customXml/itemProps3.xml><?xml version="1.0" encoding="utf-8"?>
<ds:datastoreItem xmlns:ds="http://schemas.openxmlformats.org/officeDocument/2006/customXml" ds:itemID="{6EFE3C3E-396E-4367-9ED4-45F0B0826801}"/>
</file>

<file path=docProps/app.xml><?xml version="1.0" encoding="utf-8"?>
<Properties xmlns="http://schemas.openxmlformats.org/officeDocument/2006/extended-properties" xmlns:vt="http://schemas.openxmlformats.org/officeDocument/2006/docPropsVTypes">
  <Template>C:\MSOffice\Templates\Blank Presentation.pot</Template>
  <TotalTime>2689</TotalTime>
  <Words>1350</Words>
  <Application>Microsoft Macintosh PowerPoint</Application>
  <PresentationFormat>Custom</PresentationFormat>
  <Paragraphs>46</Paragraphs>
  <Slides>1</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Blank Presentation</vt:lpstr>
      <vt:lpstr>Recurrent Choledocholithiasis After Cholecystectomy and Endoscopic Treatment: A Case Report &amp; Review of Risk Factors Wayne Wheeler MD1, Connor Pate MD1 , Kent Broussard MD2, Stephen Landreneau MD FACG2  1Department of Internal Medicine, LSU Health Sciences Center, New Orleans, LA 2Department of Gastroenterology, LSU Health Sciences Center, New Orleans, LA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Bradley</dc:creator>
  <cp:lastModifiedBy>Wheeler, Austin W.</cp:lastModifiedBy>
  <cp:revision>208</cp:revision>
  <cp:lastPrinted>2000-03-29T22:47:03Z</cp:lastPrinted>
  <dcterms:created xsi:type="dcterms:W3CDTF">1995-06-17T23:31:02Z</dcterms:created>
  <dcterms:modified xsi:type="dcterms:W3CDTF">2024-04-02T12:21:54Z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0x0101007CD38AC8AF65FC44A5930A185282003F</vt:lpwstr>
  </property>
</Properties>
</file>