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56" r:id="rId5"/>
  </p:sldIdLst>
  <p:sldSz cx="40233600" cy="31089600"/>
  <p:notesSz cx="9232900" cy="6858000"/>
  <p:defaultTextStyle>
    <a:defPPr>
      <a:defRPr lang="en-US"/>
    </a:defPPr>
    <a:lvl1pPr algn="l" rtl="0" fontAlgn="base">
      <a:spcBef>
        <a:spcPct val="0"/>
      </a:spcBef>
      <a:spcAft>
        <a:spcPct val="0"/>
      </a:spcAft>
      <a:defRPr sz="2300" kern="1200">
        <a:solidFill>
          <a:schemeClr val="tx1"/>
        </a:solidFill>
        <a:latin typeface="Times New Roman" pitchFamily="18" charset="0"/>
        <a:ea typeface="+mn-ea"/>
        <a:cs typeface="+mn-cs"/>
      </a:defRPr>
    </a:lvl1pPr>
    <a:lvl2pPr marL="429631" algn="l" rtl="0" fontAlgn="base">
      <a:spcBef>
        <a:spcPct val="0"/>
      </a:spcBef>
      <a:spcAft>
        <a:spcPct val="0"/>
      </a:spcAft>
      <a:defRPr sz="2300" kern="1200">
        <a:solidFill>
          <a:schemeClr val="tx1"/>
        </a:solidFill>
        <a:latin typeface="Times New Roman" pitchFamily="18" charset="0"/>
        <a:ea typeface="+mn-ea"/>
        <a:cs typeface="+mn-cs"/>
      </a:defRPr>
    </a:lvl2pPr>
    <a:lvl3pPr marL="859262" algn="l" rtl="0" fontAlgn="base">
      <a:spcBef>
        <a:spcPct val="0"/>
      </a:spcBef>
      <a:spcAft>
        <a:spcPct val="0"/>
      </a:spcAft>
      <a:defRPr sz="2300" kern="1200">
        <a:solidFill>
          <a:schemeClr val="tx1"/>
        </a:solidFill>
        <a:latin typeface="Times New Roman" pitchFamily="18" charset="0"/>
        <a:ea typeface="+mn-ea"/>
        <a:cs typeface="+mn-cs"/>
      </a:defRPr>
    </a:lvl3pPr>
    <a:lvl4pPr marL="1288893" algn="l" rtl="0" fontAlgn="base">
      <a:spcBef>
        <a:spcPct val="0"/>
      </a:spcBef>
      <a:spcAft>
        <a:spcPct val="0"/>
      </a:spcAft>
      <a:defRPr sz="2300" kern="1200">
        <a:solidFill>
          <a:schemeClr val="tx1"/>
        </a:solidFill>
        <a:latin typeface="Times New Roman" pitchFamily="18" charset="0"/>
        <a:ea typeface="+mn-ea"/>
        <a:cs typeface="+mn-cs"/>
      </a:defRPr>
    </a:lvl4pPr>
    <a:lvl5pPr marL="1718523" algn="l" rtl="0" fontAlgn="base">
      <a:spcBef>
        <a:spcPct val="0"/>
      </a:spcBef>
      <a:spcAft>
        <a:spcPct val="0"/>
      </a:spcAft>
      <a:defRPr sz="2300" kern="1200">
        <a:solidFill>
          <a:schemeClr val="tx1"/>
        </a:solidFill>
        <a:latin typeface="Times New Roman" pitchFamily="18" charset="0"/>
        <a:ea typeface="+mn-ea"/>
        <a:cs typeface="+mn-cs"/>
      </a:defRPr>
    </a:lvl5pPr>
    <a:lvl6pPr marL="2148154" algn="l" defTabSz="859262" rtl="0" eaLnBrk="1" latinLnBrk="0" hangingPunct="1">
      <a:defRPr sz="2300" kern="1200">
        <a:solidFill>
          <a:schemeClr val="tx1"/>
        </a:solidFill>
        <a:latin typeface="Times New Roman" pitchFamily="18" charset="0"/>
        <a:ea typeface="+mn-ea"/>
        <a:cs typeface="+mn-cs"/>
      </a:defRPr>
    </a:lvl6pPr>
    <a:lvl7pPr marL="2577785" algn="l" defTabSz="859262" rtl="0" eaLnBrk="1" latinLnBrk="0" hangingPunct="1">
      <a:defRPr sz="2300" kern="1200">
        <a:solidFill>
          <a:schemeClr val="tx1"/>
        </a:solidFill>
        <a:latin typeface="Times New Roman" pitchFamily="18" charset="0"/>
        <a:ea typeface="+mn-ea"/>
        <a:cs typeface="+mn-cs"/>
      </a:defRPr>
    </a:lvl7pPr>
    <a:lvl8pPr marL="3007416" algn="l" defTabSz="859262" rtl="0" eaLnBrk="1" latinLnBrk="0" hangingPunct="1">
      <a:defRPr sz="2300" kern="1200">
        <a:solidFill>
          <a:schemeClr val="tx1"/>
        </a:solidFill>
        <a:latin typeface="Times New Roman" pitchFamily="18" charset="0"/>
        <a:ea typeface="+mn-ea"/>
        <a:cs typeface="+mn-cs"/>
      </a:defRPr>
    </a:lvl8pPr>
    <a:lvl9pPr marL="3437047" algn="l" defTabSz="859262" rtl="0" eaLnBrk="1" latinLnBrk="0" hangingPunct="1">
      <a:defRPr sz="23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306">
          <p15:clr>
            <a:srgbClr val="A4A3A4"/>
          </p15:clr>
        </p15:guide>
        <p15:guide id="2" pos="214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1D7C"/>
    <a:srgbClr val="999999"/>
    <a:srgbClr val="8C5BAD"/>
    <a:srgbClr val="66FFFF"/>
    <a:srgbClr val="66FF33"/>
    <a:srgbClr val="FF3300"/>
    <a:srgbClr val="D8E0E0"/>
    <a:srgbClr val="AFE4FF"/>
    <a:srgbClr val="66CCFF"/>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093" autoAdjust="0"/>
    <p:restoredTop sz="94660"/>
  </p:normalViewPr>
  <p:slideViewPr>
    <p:cSldViewPr snapToGrid="0">
      <p:cViewPr>
        <p:scale>
          <a:sx n="39" d="100"/>
          <a:sy n="39" d="100"/>
        </p:scale>
        <p:origin x="2610" y="36"/>
      </p:cViewPr>
      <p:guideLst>
        <p:guide orient="horz" pos="1306"/>
        <p:guide pos="2142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1"/>
            <a:ext cx="4048124" cy="327025"/>
          </a:xfrm>
          <a:prstGeom prst="rect">
            <a:avLst/>
          </a:prstGeom>
          <a:noFill/>
          <a:ln w="9525">
            <a:noFill/>
            <a:miter lim="800000"/>
            <a:headEnd/>
            <a:tailEnd/>
          </a:ln>
          <a:effectLst/>
        </p:spPr>
        <p:txBody>
          <a:bodyPr vert="horz" wrap="square" lIns="87563" tIns="43782" rIns="87563" bIns="43782" numCol="1" anchor="t" anchorCtr="0" compatLnSpc="1">
            <a:prstTxWarp prst="textNoShape">
              <a:avLst/>
            </a:prstTxWarp>
          </a:bodyPr>
          <a:lstStyle>
            <a:lvl1pPr defTabSz="869950" eaLnBrk="0" hangingPunct="0">
              <a:defRPr sz="1100">
                <a:latin typeface="Times New Roman" charset="0"/>
              </a:defRPr>
            </a:lvl1pPr>
          </a:lstStyle>
          <a:p>
            <a:pPr>
              <a:defRPr/>
            </a:pPr>
            <a:endParaRPr lang="en-US"/>
          </a:p>
        </p:txBody>
      </p:sp>
      <p:sp>
        <p:nvSpPr>
          <p:cNvPr id="3075" name="Rectangle 3"/>
          <p:cNvSpPr>
            <a:spLocks noGrp="1" noChangeArrowheads="1"/>
          </p:cNvSpPr>
          <p:nvPr>
            <p:ph type="dt" sz="quarter" idx="1"/>
          </p:nvPr>
        </p:nvSpPr>
        <p:spPr bwMode="auto">
          <a:xfrm>
            <a:off x="5203826" y="1"/>
            <a:ext cx="4048124" cy="327025"/>
          </a:xfrm>
          <a:prstGeom prst="rect">
            <a:avLst/>
          </a:prstGeom>
          <a:noFill/>
          <a:ln w="9525">
            <a:noFill/>
            <a:miter lim="800000"/>
            <a:headEnd/>
            <a:tailEnd/>
          </a:ln>
          <a:effectLst/>
        </p:spPr>
        <p:txBody>
          <a:bodyPr vert="horz" wrap="square" lIns="87563" tIns="43782" rIns="87563" bIns="43782" numCol="1" anchor="t" anchorCtr="0" compatLnSpc="1">
            <a:prstTxWarp prst="textNoShape">
              <a:avLst/>
            </a:prstTxWarp>
          </a:bodyPr>
          <a:lstStyle>
            <a:lvl1pPr algn="r" defTabSz="869950" eaLnBrk="0" hangingPunct="0">
              <a:defRPr sz="1100">
                <a:latin typeface="Times New Roman" charset="0"/>
              </a:defRPr>
            </a:lvl1pPr>
          </a:lstStyle>
          <a:p>
            <a:pPr>
              <a:defRPr/>
            </a:pPr>
            <a:endParaRPr lang="en-US"/>
          </a:p>
        </p:txBody>
      </p:sp>
      <p:sp>
        <p:nvSpPr>
          <p:cNvPr id="3076" name="Rectangle 4"/>
          <p:cNvSpPr>
            <a:spLocks noGrp="1" noChangeArrowheads="1"/>
          </p:cNvSpPr>
          <p:nvPr>
            <p:ph type="ftr" sz="quarter" idx="2"/>
          </p:nvPr>
        </p:nvSpPr>
        <p:spPr bwMode="auto">
          <a:xfrm>
            <a:off x="2" y="6488113"/>
            <a:ext cx="4048124" cy="381000"/>
          </a:xfrm>
          <a:prstGeom prst="rect">
            <a:avLst/>
          </a:prstGeom>
          <a:noFill/>
          <a:ln w="9525">
            <a:noFill/>
            <a:miter lim="800000"/>
            <a:headEnd/>
            <a:tailEnd/>
          </a:ln>
          <a:effectLst/>
        </p:spPr>
        <p:txBody>
          <a:bodyPr vert="horz" wrap="square" lIns="87563" tIns="43782" rIns="87563" bIns="43782" numCol="1" anchor="b" anchorCtr="0" compatLnSpc="1">
            <a:prstTxWarp prst="textNoShape">
              <a:avLst/>
            </a:prstTxWarp>
          </a:bodyPr>
          <a:lstStyle>
            <a:lvl1pPr defTabSz="869950" eaLnBrk="0" hangingPunct="0">
              <a:defRPr sz="1100">
                <a:latin typeface="Times New Roman" charset="0"/>
              </a:defRPr>
            </a:lvl1pPr>
          </a:lstStyle>
          <a:p>
            <a:pPr>
              <a:defRPr/>
            </a:pPr>
            <a:endParaRPr lang="en-US"/>
          </a:p>
        </p:txBody>
      </p:sp>
      <p:sp>
        <p:nvSpPr>
          <p:cNvPr id="3077" name="Rectangle 5"/>
          <p:cNvSpPr>
            <a:spLocks noGrp="1" noChangeArrowheads="1"/>
          </p:cNvSpPr>
          <p:nvPr>
            <p:ph type="sldNum" sz="quarter" idx="3"/>
          </p:nvPr>
        </p:nvSpPr>
        <p:spPr bwMode="auto">
          <a:xfrm>
            <a:off x="5203826" y="6488113"/>
            <a:ext cx="4048124" cy="381000"/>
          </a:xfrm>
          <a:prstGeom prst="rect">
            <a:avLst/>
          </a:prstGeom>
          <a:noFill/>
          <a:ln w="9525">
            <a:noFill/>
            <a:miter lim="800000"/>
            <a:headEnd/>
            <a:tailEnd/>
          </a:ln>
          <a:effectLst/>
        </p:spPr>
        <p:txBody>
          <a:bodyPr vert="horz" wrap="square" lIns="87563" tIns="43782" rIns="87563" bIns="43782" numCol="1" anchor="b" anchorCtr="0" compatLnSpc="1">
            <a:prstTxWarp prst="textNoShape">
              <a:avLst/>
            </a:prstTxWarp>
          </a:bodyPr>
          <a:lstStyle>
            <a:lvl1pPr algn="r" defTabSz="869950" eaLnBrk="0" hangingPunct="0">
              <a:defRPr sz="1100">
                <a:latin typeface="Times New Roman" charset="0"/>
              </a:defRPr>
            </a:lvl1pPr>
          </a:lstStyle>
          <a:p>
            <a:pPr>
              <a:defRPr/>
            </a:pPr>
            <a:fld id="{9F62BFA9-7E6E-452A-B958-901C28B22C25}" type="slidenum">
              <a:rPr lang="en-US"/>
              <a:pPr>
                <a:defRPr/>
              </a:pPr>
              <a:t>‹#›</a:t>
            </a:fld>
            <a:endParaRPr lang="en-US"/>
          </a:p>
        </p:txBody>
      </p:sp>
    </p:spTree>
    <p:extLst>
      <p:ext uri="{BB962C8B-B14F-4D97-AF65-F5344CB8AC3E}">
        <p14:creationId xmlns:p14="http://schemas.microsoft.com/office/powerpoint/2010/main" val="3288846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6982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Times New Roman" charset="0"/>
        <a:ea typeface="+mn-ea"/>
        <a:cs typeface="+mn-cs"/>
      </a:defRPr>
    </a:lvl1pPr>
    <a:lvl2pPr marL="429631" algn="l" rtl="0" eaLnBrk="0" fontAlgn="base" hangingPunct="0">
      <a:spcBef>
        <a:spcPct val="30000"/>
      </a:spcBef>
      <a:spcAft>
        <a:spcPct val="0"/>
      </a:spcAft>
      <a:defRPr sz="1100" kern="1200">
        <a:solidFill>
          <a:schemeClr val="tx1"/>
        </a:solidFill>
        <a:latin typeface="Times New Roman" charset="0"/>
        <a:ea typeface="+mn-ea"/>
        <a:cs typeface="+mn-cs"/>
      </a:defRPr>
    </a:lvl2pPr>
    <a:lvl3pPr marL="859262" algn="l" rtl="0" eaLnBrk="0" fontAlgn="base" hangingPunct="0">
      <a:spcBef>
        <a:spcPct val="30000"/>
      </a:spcBef>
      <a:spcAft>
        <a:spcPct val="0"/>
      </a:spcAft>
      <a:defRPr sz="1100" kern="1200">
        <a:solidFill>
          <a:schemeClr val="tx1"/>
        </a:solidFill>
        <a:latin typeface="Times New Roman" charset="0"/>
        <a:ea typeface="+mn-ea"/>
        <a:cs typeface="+mn-cs"/>
      </a:defRPr>
    </a:lvl3pPr>
    <a:lvl4pPr marL="1288893" algn="l" rtl="0" eaLnBrk="0" fontAlgn="base" hangingPunct="0">
      <a:spcBef>
        <a:spcPct val="30000"/>
      </a:spcBef>
      <a:spcAft>
        <a:spcPct val="0"/>
      </a:spcAft>
      <a:defRPr sz="1100" kern="1200">
        <a:solidFill>
          <a:schemeClr val="tx1"/>
        </a:solidFill>
        <a:latin typeface="Times New Roman" charset="0"/>
        <a:ea typeface="+mn-ea"/>
        <a:cs typeface="+mn-cs"/>
      </a:defRPr>
    </a:lvl4pPr>
    <a:lvl5pPr marL="1718523" algn="l" rtl="0" eaLnBrk="0" fontAlgn="base" hangingPunct="0">
      <a:spcBef>
        <a:spcPct val="30000"/>
      </a:spcBef>
      <a:spcAft>
        <a:spcPct val="0"/>
      </a:spcAft>
      <a:defRPr sz="1100" kern="1200">
        <a:solidFill>
          <a:schemeClr val="tx1"/>
        </a:solidFill>
        <a:latin typeface="Times New Roman" charset="0"/>
        <a:ea typeface="+mn-ea"/>
        <a:cs typeface="+mn-cs"/>
      </a:defRPr>
    </a:lvl5pPr>
    <a:lvl6pPr marL="2148154" algn="l" defTabSz="859262" rtl="0" eaLnBrk="1" latinLnBrk="0" hangingPunct="1">
      <a:defRPr sz="1100" kern="1200">
        <a:solidFill>
          <a:schemeClr val="tx1"/>
        </a:solidFill>
        <a:latin typeface="+mn-lt"/>
        <a:ea typeface="+mn-ea"/>
        <a:cs typeface="+mn-cs"/>
      </a:defRPr>
    </a:lvl6pPr>
    <a:lvl7pPr marL="2577785" algn="l" defTabSz="859262" rtl="0" eaLnBrk="1" latinLnBrk="0" hangingPunct="1">
      <a:defRPr sz="1100" kern="1200">
        <a:solidFill>
          <a:schemeClr val="tx1"/>
        </a:solidFill>
        <a:latin typeface="+mn-lt"/>
        <a:ea typeface="+mn-ea"/>
        <a:cs typeface="+mn-cs"/>
      </a:defRPr>
    </a:lvl7pPr>
    <a:lvl8pPr marL="3007416" algn="l" defTabSz="859262" rtl="0" eaLnBrk="1" latinLnBrk="0" hangingPunct="1">
      <a:defRPr sz="1100" kern="1200">
        <a:solidFill>
          <a:schemeClr val="tx1"/>
        </a:solidFill>
        <a:latin typeface="+mn-lt"/>
        <a:ea typeface="+mn-ea"/>
        <a:cs typeface="+mn-cs"/>
      </a:defRPr>
    </a:lvl8pPr>
    <a:lvl9pPr marL="3437047" algn="l" defTabSz="859262"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spect="1" noChangeArrowheads="1" noTextEdit="1"/>
          </p:cNvSpPr>
          <p:nvPr>
            <p:ph type="sldImg"/>
          </p:nvPr>
        </p:nvSpPr>
        <p:spPr bwMode="auto">
          <a:xfrm>
            <a:off x="2935288" y="492125"/>
            <a:ext cx="3382962" cy="2614613"/>
          </a:xfrm>
          <a:prstGeom prst="rect">
            <a:avLst/>
          </a:prstGeom>
          <a:noFill/>
          <a:ln w="12700">
            <a:solidFill>
              <a:srgbClr val="000000"/>
            </a:solidFill>
            <a:miter lim="800000"/>
            <a:headEnd/>
            <a:tailEnd/>
          </a:ln>
        </p:spPr>
      </p:sp>
      <p:sp>
        <p:nvSpPr>
          <p:cNvPr id="3075" name="Rectangle 3"/>
          <p:cNvSpPr>
            <a:spLocks noGrp="1" noChangeArrowheads="1"/>
          </p:cNvSpPr>
          <p:nvPr>
            <p:ph type="body" idx="1"/>
          </p:nvPr>
        </p:nvSpPr>
        <p:spPr bwMode="auto">
          <a:xfrm>
            <a:off x="1252539" y="3270250"/>
            <a:ext cx="6746875" cy="3054350"/>
          </a:xfrm>
          <a:prstGeom prst="rect">
            <a:avLst/>
          </a:prstGeom>
          <a:noFill/>
          <a:ln>
            <a:miter lim="800000"/>
            <a:headEnd/>
            <a:tailEnd/>
          </a:ln>
        </p:spPr>
        <p:txBody>
          <a:bodyPr lIns="87563" tIns="43782" rIns="87563" bIns="43782"/>
          <a:lstStyle/>
          <a:p>
            <a:pPr eaLnBrk="1" hangingPunct="1"/>
            <a:endParaRPr lang="en-US" dirty="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9658445"/>
            <a:ext cx="34198560" cy="6663599"/>
          </a:xfrm>
        </p:spPr>
        <p:txBody>
          <a:bodyPr/>
          <a:lstStyle/>
          <a:p>
            <a:r>
              <a:rPr lang="en-US"/>
              <a:t>Click to edit Master title style</a:t>
            </a:r>
          </a:p>
        </p:txBody>
      </p:sp>
      <p:sp>
        <p:nvSpPr>
          <p:cNvPr id="3" name="Subtitle 2"/>
          <p:cNvSpPr>
            <a:spLocks noGrp="1"/>
          </p:cNvSpPr>
          <p:nvPr>
            <p:ph type="subTitle" idx="1"/>
          </p:nvPr>
        </p:nvSpPr>
        <p:spPr>
          <a:xfrm>
            <a:off x="6035040" y="17617440"/>
            <a:ext cx="28163520" cy="7945120"/>
          </a:xfrm>
        </p:spPr>
        <p:txBody>
          <a:bodyPr/>
          <a:lstStyle>
            <a:lvl1pPr marL="0" indent="0" algn="ctr">
              <a:buNone/>
              <a:defRPr/>
            </a:lvl1pPr>
            <a:lvl2pPr marL="429631" indent="0" algn="ctr">
              <a:buNone/>
              <a:defRPr/>
            </a:lvl2pPr>
            <a:lvl3pPr marL="859262" indent="0" algn="ctr">
              <a:buNone/>
              <a:defRPr/>
            </a:lvl3pPr>
            <a:lvl4pPr marL="1288893" indent="0" algn="ctr">
              <a:buNone/>
              <a:defRPr/>
            </a:lvl4pPr>
            <a:lvl5pPr marL="1718523" indent="0" algn="ctr">
              <a:buNone/>
              <a:defRPr/>
            </a:lvl5pPr>
            <a:lvl6pPr marL="2148154" indent="0" algn="ctr">
              <a:buNone/>
              <a:defRPr/>
            </a:lvl6pPr>
            <a:lvl7pPr marL="2577785" indent="0" algn="ctr">
              <a:buNone/>
              <a:defRPr/>
            </a:lvl7pPr>
            <a:lvl8pPr marL="3007416" indent="0" algn="ctr">
              <a:buNone/>
              <a:defRPr/>
            </a:lvl8pPr>
            <a:lvl9pPr marL="3437047"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A59423-5283-4F0E-9D1A-FB757D96F78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A6B1E5-5A56-4514-9CBF-24373CD77F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264613" y="37013"/>
            <a:ext cx="9146540" cy="2759818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822452" y="37013"/>
            <a:ext cx="27320241" cy="275981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D95D89-FBFC-483A-859D-2A1CFC51F67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92321" y="37015"/>
            <a:ext cx="31048960" cy="3210741"/>
          </a:xfrm>
        </p:spPr>
        <p:txBody>
          <a:bodyPr/>
          <a:lstStyle/>
          <a:p>
            <a:r>
              <a:rPr lang="en-US"/>
              <a:t>Click to edit Master title style</a:t>
            </a:r>
          </a:p>
        </p:txBody>
      </p:sp>
      <p:sp>
        <p:nvSpPr>
          <p:cNvPr id="3" name="Text Placeholder 2"/>
          <p:cNvSpPr>
            <a:spLocks noGrp="1"/>
          </p:cNvSpPr>
          <p:nvPr>
            <p:ph type="body" sz="half" idx="1"/>
          </p:nvPr>
        </p:nvSpPr>
        <p:spPr>
          <a:xfrm>
            <a:off x="1822454" y="5109120"/>
            <a:ext cx="18233389" cy="22526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20177761" y="5109120"/>
            <a:ext cx="18233390" cy="111882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20177761" y="16445413"/>
            <a:ext cx="18233390" cy="111897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3138834E-12F4-40ED-AA13-50A65C03A8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B47E40-44F4-4FE2-8ED5-F2A691B4F74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78810" y="19978461"/>
            <a:ext cx="34198560" cy="6174740"/>
          </a:xfrm>
        </p:spPr>
        <p:txBody>
          <a:bodyPr anchor="t"/>
          <a:lstStyle>
            <a:lvl1pPr algn="l">
              <a:defRPr sz="3800" b="1" cap="all"/>
            </a:lvl1pPr>
          </a:lstStyle>
          <a:p>
            <a:r>
              <a:rPr lang="en-US"/>
              <a:t>Click to edit Master title style</a:t>
            </a:r>
          </a:p>
        </p:txBody>
      </p:sp>
      <p:sp>
        <p:nvSpPr>
          <p:cNvPr id="3" name="Text Placeholder 2"/>
          <p:cNvSpPr>
            <a:spLocks noGrp="1"/>
          </p:cNvSpPr>
          <p:nvPr>
            <p:ph type="body" idx="1"/>
          </p:nvPr>
        </p:nvSpPr>
        <p:spPr>
          <a:xfrm>
            <a:off x="3178810" y="13177613"/>
            <a:ext cx="34198560" cy="6800850"/>
          </a:xfrm>
        </p:spPr>
        <p:txBody>
          <a:bodyPr anchor="b"/>
          <a:lstStyle>
            <a:lvl1pPr marL="0" indent="0">
              <a:buNone/>
              <a:defRPr sz="1900"/>
            </a:lvl1pPr>
            <a:lvl2pPr marL="429631" indent="0">
              <a:buNone/>
              <a:defRPr sz="1700"/>
            </a:lvl2pPr>
            <a:lvl3pPr marL="859262" indent="0">
              <a:buNone/>
              <a:defRPr sz="1500"/>
            </a:lvl3pPr>
            <a:lvl4pPr marL="1288893" indent="0">
              <a:buNone/>
              <a:defRPr sz="1300"/>
            </a:lvl4pPr>
            <a:lvl5pPr marL="1718523" indent="0">
              <a:buNone/>
              <a:defRPr sz="1300"/>
            </a:lvl5pPr>
            <a:lvl6pPr marL="2148154" indent="0">
              <a:buNone/>
              <a:defRPr sz="1300"/>
            </a:lvl6pPr>
            <a:lvl7pPr marL="2577785" indent="0">
              <a:buNone/>
              <a:defRPr sz="1300"/>
            </a:lvl7pPr>
            <a:lvl8pPr marL="3007416" indent="0">
              <a:buNone/>
              <a:defRPr sz="1300"/>
            </a:lvl8pPr>
            <a:lvl9pPr marL="3437047" indent="0">
              <a:buNone/>
              <a:defRPr sz="13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4253A-CD2E-4AFA-8765-6A0A4BECA38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22454" y="5109120"/>
            <a:ext cx="18233389" cy="22526080"/>
          </a:xfr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0177761" y="5109120"/>
            <a:ext cx="18233390" cy="22526080"/>
          </a:xfr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C51974-479F-4542-83E9-4CCCEE2EE3D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11680" y="1244510"/>
            <a:ext cx="36210240" cy="5181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011681" y="6959693"/>
            <a:ext cx="17777460" cy="2899229"/>
          </a:xfrm>
        </p:spPr>
        <p:txBody>
          <a:bodyPr anchor="b"/>
          <a:lstStyle>
            <a:lvl1pPr marL="0" indent="0">
              <a:buNone/>
              <a:defRPr sz="2300" b="1"/>
            </a:lvl1pPr>
            <a:lvl2pPr marL="429631" indent="0">
              <a:buNone/>
              <a:defRPr sz="1900" b="1"/>
            </a:lvl2pPr>
            <a:lvl3pPr marL="859262" indent="0">
              <a:buNone/>
              <a:defRPr sz="1700" b="1"/>
            </a:lvl3pPr>
            <a:lvl4pPr marL="1288893" indent="0">
              <a:buNone/>
              <a:defRPr sz="1500" b="1"/>
            </a:lvl4pPr>
            <a:lvl5pPr marL="1718523" indent="0">
              <a:buNone/>
              <a:defRPr sz="1500" b="1"/>
            </a:lvl5pPr>
            <a:lvl6pPr marL="2148154" indent="0">
              <a:buNone/>
              <a:defRPr sz="1500" b="1"/>
            </a:lvl6pPr>
            <a:lvl7pPr marL="2577785" indent="0">
              <a:buNone/>
              <a:defRPr sz="1500" b="1"/>
            </a:lvl7pPr>
            <a:lvl8pPr marL="3007416" indent="0">
              <a:buNone/>
              <a:defRPr sz="1500" b="1"/>
            </a:lvl8pPr>
            <a:lvl9pPr marL="3437047" indent="0">
              <a:buNone/>
              <a:defRPr sz="1500" b="1"/>
            </a:lvl9pPr>
          </a:lstStyle>
          <a:p>
            <a:pPr lvl="0"/>
            <a:r>
              <a:rPr lang="en-US"/>
              <a:t>Click to edit Master text styles</a:t>
            </a:r>
          </a:p>
        </p:txBody>
      </p:sp>
      <p:sp>
        <p:nvSpPr>
          <p:cNvPr id="4" name="Content Placeholder 3"/>
          <p:cNvSpPr>
            <a:spLocks noGrp="1"/>
          </p:cNvSpPr>
          <p:nvPr>
            <p:ph sz="half" idx="2"/>
          </p:nvPr>
        </p:nvSpPr>
        <p:spPr>
          <a:xfrm>
            <a:off x="2011681" y="9858922"/>
            <a:ext cx="17777460" cy="17913531"/>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0438112" y="6959693"/>
            <a:ext cx="17783810" cy="2899229"/>
          </a:xfrm>
        </p:spPr>
        <p:txBody>
          <a:bodyPr anchor="b"/>
          <a:lstStyle>
            <a:lvl1pPr marL="0" indent="0">
              <a:buNone/>
              <a:defRPr sz="2300" b="1"/>
            </a:lvl1pPr>
            <a:lvl2pPr marL="429631" indent="0">
              <a:buNone/>
              <a:defRPr sz="1900" b="1"/>
            </a:lvl2pPr>
            <a:lvl3pPr marL="859262" indent="0">
              <a:buNone/>
              <a:defRPr sz="1700" b="1"/>
            </a:lvl3pPr>
            <a:lvl4pPr marL="1288893" indent="0">
              <a:buNone/>
              <a:defRPr sz="1500" b="1"/>
            </a:lvl4pPr>
            <a:lvl5pPr marL="1718523" indent="0">
              <a:buNone/>
              <a:defRPr sz="1500" b="1"/>
            </a:lvl5pPr>
            <a:lvl6pPr marL="2148154" indent="0">
              <a:buNone/>
              <a:defRPr sz="1500" b="1"/>
            </a:lvl6pPr>
            <a:lvl7pPr marL="2577785" indent="0">
              <a:buNone/>
              <a:defRPr sz="1500" b="1"/>
            </a:lvl7pPr>
            <a:lvl8pPr marL="3007416" indent="0">
              <a:buNone/>
              <a:defRPr sz="1500" b="1"/>
            </a:lvl8pPr>
            <a:lvl9pPr marL="3437047" indent="0">
              <a:buNone/>
              <a:defRPr sz="1500" b="1"/>
            </a:lvl9pPr>
          </a:lstStyle>
          <a:p>
            <a:pPr lvl="0"/>
            <a:r>
              <a:rPr lang="en-US"/>
              <a:t>Click to edit Master text styles</a:t>
            </a:r>
          </a:p>
        </p:txBody>
      </p:sp>
      <p:sp>
        <p:nvSpPr>
          <p:cNvPr id="6" name="Content Placeholder 5"/>
          <p:cNvSpPr>
            <a:spLocks noGrp="1"/>
          </p:cNvSpPr>
          <p:nvPr>
            <p:ph sz="quarter" idx="4"/>
          </p:nvPr>
        </p:nvSpPr>
        <p:spPr>
          <a:xfrm>
            <a:off x="20438112" y="9858922"/>
            <a:ext cx="17783810" cy="17913531"/>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2FE3D9E-1D0A-499E-BB03-0FEB14A2FD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C6BA4DA-8366-4B07-806A-F313CE2611E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6E70220-332A-4D55-A164-59143068359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1683" y="1238341"/>
            <a:ext cx="13237210" cy="5267960"/>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15730220" y="1238343"/>
            <a:ext cx="22491700" cy="26534110"/>
          </a:xfrm>
        </p:spPr>
        <p:txBody>
          <a:bodyPr/>
          <a:lstStyle>
            <a:lvl1pPr>
              <a:defRPr sz="3000"/>
            </a:lvl1pPr>
            <a:lvl2pPr>
              <a:defRPr sz="2600"/>
            </a:lvl2pPr>
            <a:lvl3pPr>
              <a:defRPr sz="23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11683" y="6506303"/>
            <a:ext cx="13237210" cy="21266150"/>
          </a:xfrm>
        </p:spPr>
        <p:txBody>
          <a:bodyPr/>
          <a:lstStyle>
            <a:lvl1pPr marL="0" indent="0">
              <a:buNone/>
              <a:defRPr sz="1300"/>
            </a:lvl1pPr>
            <a:lvl2pPr marL="429631" indent="0">
              <a:buNone/>
              <a:defRPr sz="1100"/>
            </a:lvl2pPr>
            <a:lvl3pPr marL="859262" indent="0">
              <a:buNone/>
              <a:defRPr sz="900"/>
            </a:lvl3pPr>
            <a:lvl4pPr marL="1288893" indent="0">
              <a:buNone/>
              <a:defRPr sz="800"/>
            </a:lvl4pPr>
            <a:lvl5pPr marL="1718523" indent="0">
              <a:buNone/>
              <a:defRPr sz="800"/>
            </a:lvl5pPr>
            <a:lvl6pPr marL="2148154" indent="0">
              <a:buNone/>
              <a:defRPr sz="800"/>
            </a:lvl6pPr>
            <a:lvl7pPr marL="2577785" indent="0">
              <a:buNone/>
              <a:defRPr sz="800"/>
            </a:lvl7pPr>
            <a:lvl8pPr marL="3007416" indent="0">
              <a:buNone/>
              <a:defRPr sz="800"/>
            </a:lvl8pPr>
            <a:lvl9pPr marL="3437047" indent="0">
              <a:buNone/>
              <a:defRPr sz="8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F58787F-99FA-41E8-93BB-4D027D5121D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86700" y="21762721"/>
            <a:ext cx="24140160" cy="2569210"/>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7886700" y="2777400"/>
            <a:ext cx="24140160" cy="18653760"/>
          </a:xfrm>
        </p:spPr>
        <p:txBody>
          <a:bodyPr/>
          <a:lstStyle>
            <a:lvl1pPr marL="0" indent="0">
              <a:buNone/>
              <a:defRPr sz="3000"/>
            </a:lvl1pPr>
            <a:lvl2pPr marL="429631" indent="0">
              <a:buNone/>
              <a:defRPr sz="2600"/>
            </a:lvl2pPr>
            <a:lvl3pPr marL="859262" indent="0">
              <a:buNone/>
              <a:defRPr sz="2300"/>
            </a:lvl3pPr>
            <a:lvl4pPr marL="1288893" indent="0">
              <a:buNone/>
              <a:defRPr sz="1900"/>
            </a:lvl4pPr>
            <a:lvl5pPr marL="1718523" indent="0">
              <a:buNone/>
              <a:defRPr sz="1900"/>
            </a:lvl5pPr>
            <a:lvl6pPr marL="2148154" indent="0">
              <a:buNone/>
              <a:defRPr sz="1900"/>
            </a:lvl6pPr>
            <a:lvl7pPr marL="2577785" indent="0">
              <a:buNone/>
              <a:defRPr sz="1900"/>
            </a:lvl7pPr>
            <a:lvl8pPr marL="3007416" indent="0">
              <a:buNone/>
              <a:defRPr sz="1900"/>
            </a:lvl8pPr>
            <a:lvl9pPr marL="3437047" indent="0">
              <a:buNone/>
              <a:defRPr sz="1900"/>
            </a:lvl9pPr>
          </a:lstStyle>
          <a:p>
            <a:pPr lvl="0"/>
            <a:endParaRPr lang="en-US" noProof="0"/>
          </a:p>
        </p:txBody>
      </p:sp>
      <p:sp>
        <p:nvSpPr>
          <p:cNvPr id="4" name="Text Placeholder 3"/>
          <p:cNvSpPr>
            <a:spLocks noGrp="1"/>
          </p:cNvSpPr>
          <p:nvPr>
            <p:ph type="body" sz="half" idx="2"/>
          </p:nvPr>
        </p:nvSpPr>
        <p:spPr>
          <a:xfrm>
            <a:off x="7886700" y="24331931"/>
            <a:ext cx="24140160" cy="3648710"/>
          </a:xfrm>
        </p:spPr>
        <p:txBody>
          <a:bodyPr/>
          <a:lstStyle>
            <a:lvl1pPr marL="0" indent="0">
              <a:buNone/>
              <a:defRPr sz="1300"/>
            </a:lvl1pPr>
            <a:lvl2pPr marL="429631" indent="0">
              <a:buNone/>
              <a:defRPr sz="1100"/>
            </a:lvl2pPr>
            <a:lvl3pPr marL="859262" indent="0">
              <a:buNone/>
              <a:defRPr sz="900"/>
            </a:lvl3pPr>
            <a:lvl4pPr marL="1288893" indent="0">
              <a:buNone/>
              <a:defRPr sz="800"/>
            </a:lvl4pPr>
            <a:lvl5pPr marL="1718523" indent="0">
              <a:buNone/>
              <a:defRPr sz="800"/>
            </a:lvl5pPr>
            <a:lvl6pPr marL="2148154" indent="0">
              <a:buNone/>
              <a:defRPr sz="800"/>
            </a:lvl6pPr>
            <a:lvl7pPr marL="2577785" indent="0">
              <a:buNone/>
              <a:defRPr sz="800"/>
            </a:lvl7pPr>
            <a:lvl8pPr marL="3007416" indent="0">
              <a:buNone/>
              <a:defRPr sz="800"/>
            </a:lvl8pPr>
            <a:lvl9pPr marL="3437047" indent="0">
              <a:buNone/>
              <a:defRPr sz="8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6D0A3B2-596D-4437-83F5-1685CD9214C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92321" y="37015"/>
            <a:ext cx="31048960" cy="3210741"/>
          </a:xfrm>
          <a:prstGeom prst="rect">
            <a:avLst/>
          </a:prstGeom>
          <a:noFill/>
          <a:ln w="9525">
            <a:noFill/>
            <a:miter lim="800000"/>
            <a:headEnd/>
            <a:tailEnd/>
          </a:ln>
        </p:spPr>
        <p:txBody>
          <a:bodyPr vert="horz" wrap="square" lIns="399752" tIns="199875" rIns="399752" bIns="199875"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1822451" y="5109120"/>
            <a:ext cx="36588700" cy="225260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p:txBody>
      </p:sp>
      <p:sp>
        <p:nvSpPr>
          <p:cNvPr id="1028" name="Rectangle 4"/>
          <p:cNvSpPr>
            <a:spLocks noGrp="1" noChangeArrowheads="1"/>
          </p:cNvSpPr>
          <p:nvPr>
            <p:ph type="dt" sz="half" idx="2"/>
          </p:nvPr>
        </p:nvSpPr>
        <p:spPr bwMode="auto">
          <a:xfrm>
            <a:off x="3018790" y="28326080"/>
            <a:ext cx="8382000" cy="207264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eaLnBrk="0" hangingPunct="0">
              <a:defRPr sz="6000">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13745211" y="28326080"/>
            <a:ext cx="12743180" cy="207264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algn="ctr" eaLnBrk="0" hangingPunct="0">
              <a:defRPr sz="6000">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28832810" y="28326080"/>
            <a:ext cx="8382000" cy="207264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algn="r" eaLnBrk="0" hangingPunct="0">
              <a:defRPr sz="6000">
                <a:latin typeface="Times New Roman" charset="0"/>
              </a:defRPr>
            </a:lvl1pPr>
          </a:lstStyle>
          <a:p>
            <a:pPr>
              <a:defRPr/>
            </a:pPr>
            <a:fld id="{3DA2D13A-81BF-4FD9-B034-831A40ECC6C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17488064" rtl="0" eaLnBrk="0" fontAlgn="base" hangingPunct="0">
        <a:spcBef>
          <a:spcPct val="0"/>
        </a:spcBef>
        <a:spcAft>
          <a:spcPct val="0"/>
        </a:spcAft>
        <a:defRPr sz="7600" b="1">
          <a:solidFill>
            <a:schemeClr val="bg1"/>
          </a:solidFill>
          <a:latin typeface="+mj-lt"/>
          <a:ea typeface="+mj-ea"/>
          <a:cs typeface="+mj-cs"/>
        </a:defRPr>
      </a:lvl1pPr>
      <a:lvl2pPr algn="ctr" defTabSz="17488064" rtl="0" eaLnBrk="0" fontAlgn="base" hangingPunct="0">
        <a:spcBef>
          <a:spcPct val="0"/>
        </a:spcBef>
        <a:spcAft>
          <a:spcPct val="0"/>
        </a:spcAft>
        <a:defRPr sz="7600" b="1">
          <a:solidFill>
            <a:schemeClr val="bg1"/>
          </a:solidFill>
          <a:latin typeface="Arial" charset="0"/>
        </a:defRPr>
      </a:lvl2pPr>
      <a:lvl3pPr algn="ctr" defTabSz="17488064" rtl="0" eaLnBrk="0" fontAlgn="base" hangingPunct="0">
        <a:spcBef>
          <a:spcPct val="0"/>
        </a:spcBef>
        <a:spcAft>
          <a:spcPct val="0"/>
        </a:spcAft>
        <a:defRPr sz="7600" b="1">
          <a:solidFill>
            <a:schemeClr val="bg1"/>
          </a:solidFill>
          <a:latin typeface="Arial" charset="0"/>
        </a:defRPr>
      </a:lvl3pPr>
      <a:lvl4pPr algn="ctr" defTabSz="17488064" rtl="0" eaLnBrk="0" fontAlgn="base" hangingPunct="0">
        <a:spcBef>
          <a:spcPct val="0"/>
        </a:spcBef>
        <a:spcAft>
          <a:spcPct val="0"/>
        </a:spcAft>
        <a:defRPr sz="7600" b="1">
          <a:solidFill>
            <a:schemeClr val="bg1"/>
          </a:solidFill>
          <a:latin typeface="Arial" charset="0"/>
        </a:defRPr>
      </a:lvl4pPr>
      <a:lvl5pPr algn="ctr" defTabSz="17488064" rtl="0" eaLnBrk="0" fontAlgn="base" hangingPunct="0">
        <a:spcBef>
          <a:spcPct val="0"/>
        </a:spcBef>
        <a:spcAft>
          <a:spcPct val="0"/>
        </a:spcAft>
        <a:defRPr sz="7600" b="1">
          <a:solidFill>
            <a:schemeClr val="bg1"/>
          </a:solidFill>
          <a:latin typeface="Arial" charset="0"/>
        </a:defRPr>
      </a:lvl5pPr>
      <a:lvl6pPr marL="429631" algn="ctr" defTabSz="17488064" rtl="0" fontAlgn="base">
        <a:spcBef>
          <a:spcPct val="0"/>
        </a:spcBef>
        <a:spcAft>
          <a:spcPct val="0"/>
        </a:spcAft>
        <a:defRPr sz="7600" b="1">
          <a:solidFill>
            <a:schemeClr val="bg1"/>
          </a:solidFill>
          <a:latin typeface="Arial" charset="0"/>
        </a:defRPr>
      </a:lvl6pPr>
      <a:lvl7pPr marL="859262" algn="ctr" defTabSz="17488064" rtl="0" fontAlgn="base">
        <a:spcBef>
          <a:spcPct val="0"/>
        </a:spcBef>
        <a:spcAft>
          <a:spcPct val="0"/>
        </a:spcAft>
        <a:defRPr sz="7600" b="1">
          <a:solidFill>
            <a:schemeClr val="bg1"/>
          </a:solidFill>
          <a:latin typeface="Arial" charset="0"/>
        </a:defRPr>
      </a:lvl7pPr>
      <a:lvl8pPr marL="1288893" algn="ctr" defTabSz="17488064" rtl="0" fontAlgn="base">
        <a:spcBef>
          <a:spcPct val="0"/>
        </a:spcBef>
        <a:spcAft>
          <a:spcPct val="0"/>
        </a:spcAft>
        <a:defRPr sz="7600" b="1">
          <a:solidFill>
            <a:schemeClr val="bg1"/>
          </a:solidFill>
          <a:latin typeface="Arial" charset="0"/>
        </a:defRPr>
      </a:lvl8pPr>
      <a:lvl9pPr marL="1718523" algn="ctr" defTabSz="17488064" rtl="0" fontAlgn="base">
        <a:spcBef>
          <a:spcPct val="0"/>
        </a:spcBef>
        <a:spcAft>
          <a:spcPct val="0"/>
        </a:spcAft>
        <a:defRPr sz="7600" b="1">
          <a:solidFill>
            <a:schemeClr val="bg1"/>
          </a:solidFill>
          <a:latin typeface="Arial" charset="0"/>
        </a:defRPr>
      </a:lvl9pPr>
    </p:titleStyle>
    <p:bodyStyle>
      <a:lvl1pPr marL="1491774" indent="-1491774" algn="l" defTabSz="17488064" rtl="0" eaLnBrk="0" fontAlgn="base" hangingPunct="0">
        <a:spcBef>
          <a:spcPct val="20000"/>
        </a:spcBef>
        <a:spcAft>
          <a:spcPct val="0"/>
        </a:spcAft>
        <a:defRPr sz="2300">
          <a:solidFill>
            <a:schemeClr val="tx1"/>
          </a:solidFill>
          <a:latin typeface="+mn-lt"/>
          <a:ea typeface="+mn-ea"/>
          <a:cs typeface="+mn-cs"/>
        </a:defRPr>
      </a:lvl1pPr>
      <a:lvl2pPr marL="3226707" indent="-1239664" algn="l" defTabSz="17488064" rtl="0" eaLnBrk="0" fontAlgn="base" hangingPunct="0">
        <a:spcBef>
          <a:spcPct val="20000"/>
        </a:spcBef>
        <a:spcAft>
          <a:spcPct val="0"/>
        </a:spcAft>
        <a:defRPr sz="12800">
          <a:solidFill>
            <a:schemeClr val="tx1"/>
          </a:solidFill>
          <a:latin typeface="Times New Roman" charset="0"/>
        </a:defRPr>
      </a:lvl2pPr>
      <a:lvl3pPr marL="4967607" indent="-992030" algn="l" defTabSz="17488064" rtl="0" eaLnBrk="0" fontAlgn="base" hangingPunct="0">
        <a:spcBef>
          <a:spcPct val="20000"/>
        </a:spcBef>
        <a:spcAft>
          <a:spcPct val="0"/>
        </a:spcAft>
        <a:defRPr sz="10900">
          <a:solidFill>
            <a:schemeClr val="tx1"/>
          </a:solidFill>
          <a:latin typeface="Times New Roman" charset="0"/>
        </a:defRPr>
      </a:lvl3pPr>
      <a:lvl4pPr marL="6953158" indent="-993521" algn="l" defTabSz="17488064" rtl="0" eaLnBrk="0" fontAlgn="base" hangingPunct="0">
        <a:spcBef>
          <a:spcPct val="20000"/>
        </a:spcBef>
        <a:spcAft>
          <a:spcPct val="0"/>
        </a:spcAft>
        <a:defRPr sz="9100">
          <a:solidFill>
            <a:schemeClr val="tx1"/>
          </a:solidFill>
          <a:latin typeface="Times New Roman" charset="0"/>
        </a:defRPr>
      </a:lvl4pPr>
      <a:lvl5pPr marL="8943184" indent="-997997" algn="l" defTabSz="17488064" rtl="0" eaLnBrk="0" fontAlgn="base" hangingPunct="0">
        <a:spcBef>
          <a:spcPct val="20000"/>
        </a:spcBef>
        <a:spcAft>
          <a:spcPct val="0"/>
        </a:spcAft>
        <a:defRPr sz="9100">
          <a:solidFill>
            <a:schemeClr val="tx1"/>
          </a:solidFill>
          <a:latin typeface="Times New Roman" charset="0"/>
        </a:defRPr>
      </a:lvl5pPr>
      <a:lvl6pPr marL="9372815" indent="-997997" algn="l" defTabSz="17488064" rtl="0" fontAlgn="base">
        <a:spcBef>
          <a:spcPct val="20000"/>
        </a:spcBef>
        <a:spcAft>
          <a:spcPct val="0"/>
        </a:spcAft>
        <a:defRPr sz="9100">
          <a:solidFill>
            <a:schemeClr val="tx1"/>
          </a:solidFill>
          <a:latin typeface="Times New Roman" charset="0"/>
        </a:defRPr>
      </a:lvl6pPr>
      <a:lvl7pPr marL="9802446" indent="-997997" algn="l" defTabSz="17488064" rtl="0" fontAlgn="base">
        <a:spcBef>
          <a:spcPct val="20000"/>
        </a:spcBef>
        <a:spcAft>
          <a:spcPct val="0"/>
        </a:spcAft>
        <a:defRPr sz="9100">
          <a:solidFill>
            <a:schemeClr val="tx1"/>
          </a:solidFill>
          <a:latin typeface="Times New Roman" charset="0"/>
        </a:defRPr>
      </a:lvl7pPr>
      <a:lvl8pPr marL="10232077" indent="-997997" algn="l" defTabSz="17488064" rtl="0" fontAlgn="base">
        <a:spcBef>
          <a:spcPct val="20000"/>
        </a:spcBef>
        <a:spcAft>
          <a:spcPct val="0"/>
        </a:spcAft>
        <a:defRPr sz="9100">
          <a:solidFill>
            <a:schemeClr val="tx1"/>
          </a:solidFill>
          <a:latin typeface="Times New Roman" charset="0"/>
        </a:defRPr>
      </a:lvl8pPr>
      <a:lvl9pPr marL="10661707" indent="-997997" algn="l" defTabSz="17488064" rtl="0" fontAlgn="base">
        <a:spcBef>
          <a:spcPct val="20000"/>
        </a:spcBef>
        <a:spcAft>
          <a:spcPct val="0"/>
        </a:spcAft>
        <a:defRPr sz="9100">
          <a:solidFill>
            <a:schemeClr val="tx1"/>
          </a:solidFill>
          <a:latin typeface="Times New Roman" charset="0"/>
        </a:defRPr>
      </a:lvl9pPr>
    </p:bodyStyle>
    <p:otherStyle>
      <a:defPPr>
        <a:defRPr lang="en-US"/>
      </a:defPPr>
      <a:lvl1pPr marL="0" algn="l" defTabSz="859262" rtl="0" eaLnBrk="1" latinLnBrk="0" hangingPunct="1">
        <a:defRPr sz="1700" kern="1200">
          <a:solidFill>
            <a:schemeClr val="tx1"/>
          </a:solidFill>
          <a:latin typeface="+mn-lt"/>
          <a:ea typeface="+mn-ea"/>
          <a:cs typeface="+mn-cs"/>
        </a:defRPr>
      </a:lvl1pPr>
      <a:lvl2pPr marL="429631" algn="l" defTabSz="859262" rtl="0" eaLnBrk="1" latinLnBrk="0" hangingPunct="1">
        <a:defRPr sz="1700" kern="1200">
          <a:solidFill>
            <a:schemeClr val="tx1"/>
          </a:solidFill>
          <a:latin typeface="+mn-lt"/>
          <a:ea typeface="+mn-ea"/>
          <a:cs typeface="+mn-cs"/>
        </a:defRPr>
      </a:lvl2pPr>
      <a:lvl3pPr marL="859262" algn="l" defTabSz="859262" rtl="0" eaLnBrk="1" latinLnBrk="0" hangingPunct="1">
        <a:defRPr sz="1700" kern="1200">
          <a:solidFill>
            <a:schemeClr val="tx1"/>
          </a:solidFill>
          <a:latin typeface="+mn-lt"/>
          <a:ea typeface="+mn-ea"/>
          <a:cs typeface="+mn-cs"/>
        </a:defRPr>
      </a:lvl3pPr>
      <a:lvl4pPr marL="1288893" algn="l" defTabSz="859262" rtl="0" eaLnBrk="1" latinLnBrk="0" hangingPunct="1">
        <a:defRPr sz="1700" kern="1200">
          <a:solidFill>
            <a:schemeClr val="tx1"/>
          </a:solidFill>
          <a:latin typeface="+mn-lt"/>
          <a:ea typeface="+mn-ea"/>
          <a:cs typeface="+mn-cs"/>
        </a:defRPr>
      </a:lvl4pPr>
      <a:lvl5pPr marL="1718523" algn="l" defTabSz="859262" rtl="0" eaLnBrk="1" latinLnBrk="0" hangingPunct="1">
        <a:defRPr sz="1700" kern="1200">
          <a:solidFill>
            <a:schemeClr val="tx1"/>
          </a:solidFill>
          <a:latin typeface="+mn-lt"/>
          <a:ea typeface="+mn-ea"/>
          <a:cs typeface="+mn-cs"/>
        </a:defRPr>
      </a:lvl5pPr>
      <a:lvl6pPr marL="2148154" algn="l" defTabSz="859262" rtl="0" eaLnBrk="1" latinLnBrk="0" hangingPunct="1">
        <a:defRPr sz="1700" kern="1200">
          <a:solidFill>
            <a:schemeClr val="tx1"/>
          </a:solidFill>
          <a:latin typeface="+mn-lt"/>
          <a:ea typeface="+mn-ea"/>
          <a:cs typeface="+mn-cs"/>
        </a:defRPr>
      </a:lvl6pPr>
      <a:lvl7pPr marL="2577785" algn="l" defTabSz="859262" rtl="0" eaLnBrk="1" latinLnBrk="0" hangingPunct="1">
        <a:defRPr sz="1700" kern="1200">
          <a:solidFill>
            <a:schemeClr val="tx1"/>
          </a:solidFill>
          <a:latin typeface="+mn-lt"/>
          <a:ea typeface="+mn-ea"/>
          <a:cs typeface="+mn-cs"/>
        </a:defRPr>
      </a:lvl7pPr>
      <a:lvl8pPr marL="3007416" algn="l" defTabSz="859262" rtl="0" eaLnBrk="1" latinLnBrk="0" hangingPunct="1">
        <a:defRPr sz="1700" kern="1200">
          <a:solidFill>
            <a:schemeClr val="tx1"/>
          </a:solidFill>
          <a:latin typeface="+mn-lt"/>
          <a:ea typeface="+mn-ea"/>
          <a:cs typeface="+mn-cs"/>
        </a:defRPr>
      </a:lvl8pPr>
      <a:lvl9pPr marL="3437047" algn="l" defTabSz="859262"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FDBC28E7-3D25-3981-DA4B-4EA9614D6F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278800" y="25548118"/>
            <a:ext cx="9348050" cy="5258278"/>
          </a:xfrm>
          <a:prstGeom prst="rect">
            <a:avLst/>
          </a:prstGeom>
        </p:spPr>
      </p:pic>
      <p:pic>
        <p:nvPicPr>
          <p:cNvPr id="35" name="Picture 34">
            <a:extLst>
              <a:ext uri="{FF2B5EF4-FFF2-40B4-BE49-F238E27FC236}">
                <a16:creationId xmlns:a16="http://schemas.microsoft.com/office/drawing/2014/main" id="{16E7DA23-63CA-E8DB-B0B9-D183EA0ADC1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729625" y="13785281"/>
            <a:ext cx="10215158" cy="5746026"/>
          </a:xfrm>
          <a:prstGeom prst="rect">
            <a:avLst/>
          </a:prstGeom>
        </p:spPr>
      </p:pic>
      <p:pic>
        <p:nvPicPr>
          <p:cNvPr id="18" name="Picture 17">
            <a:extLst>
              <a:ext uri="{FF2B5EF4-FFF2-40B4-BE49-F238E27FC236}">
                <a16:creationId xmlns:a16="http://schemas.microsoft.com/office/drawing/2014/main" id="{C5460BCB-130D-18F4-41A4-B95E990FD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421497" y="13927723"/>
            <a:ext cx="9744621" cy="5481349"/>
          </a:xfrm>
          <a:prstGeom prst="rect">
            <a:avLst/>
          </a:prstGeom>
        </p:spPr>
      </p:pic>
      <p:pic>
        <p:nvPicPr>
          <p:cNvPr id="27" name="Picture 26">
            <a:extLst>
              <a:ext uri="{FF2B5EF4-FFF2-40B4-BE49-F238E27FC236}">
                <a16:creationId xmlns:a16="http://schemas.microsoft.com/office/drawing/2014/main" id="{F28B2DFA-BAD2-4833-8001-042731AB90D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031200" y="19901741"/>
            <a:ext cx="8324116" cy="4682315"/>
          </a:xfrm>
          <a:prstGeom prst="rect">
            <a:avLst/>
          </a:prstGeom>
        </p:spPr>
      </p:pic>
      <p:pic>
        <p:nvPicPr>
          <p:cNvPr id="3" name="Picture 2">
            <a:extLst>
              <a:ext uri="{FF2B5EF4-FFF2-40B4-BE49-F238E27FC236}">
                <a16:creationId xmlns:a16="http://schemas.microsoft.com/office/drawing/2014/main" id="{871D9CA3-6E90-FB55-2B94-8607F2DDBEC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927791" y="7068766"/>
            <a:ext cx="12193702" cy="6858957"/>
          </a:xfrm>
          <a:prstGeom prst="rect">
            <a:avLst/>
          </a:prstGeom>
        </p:spPr>
      </p:pic>
      <p:sp>
        <p:nvSpPr>
          <p:cNvPr id="82" name="Text Box 1147">
            <a:extLst>
              <a:ext uri="{FF2B5EF4-FFF2-40B4-BE49-F238E27FC236}">
                <a16:creationId xmlns:a16="http://schemas.microsoft.com/office/drawing/2014/main" id="{53E6E911-87EF-46F7-A052-B9852C9F3640}"/>
              </a:ext>
            </a:extLst>
          </p:cNvPr>
          <p:cNvSpPr txBox="1">
            <a:spLocks noChangeArrowheads="1"/>
          </p:cNvSpPr>
          <p:nvPr/>
        </p:nvSpPr>
        <p:spPr bwMode="auto">
          <a:xfrm>
            <a:off x="205717" y="19498810"/>
            <a:ext cx="11293345" cy="11323629"/>
          </a:xfrm>
          <a:prstGeom prst="rect">
            <a:avLst/>
          </a:prstGeom>
          <a:solidFill>
            <a:schemeClr val="bg1"/>
          </a:solidFill>
          <a:ln w="76200">
            <a:solidFill>
              <a:srgbClr val="461D7C"/>
            </a:solidFill>
            <a:miter lim="800000"/>
            <a:headEnd type="none" w="sm" len="sm"/>
            <a:tailEnd type="none" w="sm" len="sm"/>
          </a:ln>
        </p:spPr>
        <p:txBody>
          <a:bodyPr wrap="square" lIns="91440" tIns="91440" rIns="91440" bIns="91440" anchor="t" anchorCtr="0"/>
          <a:lstStyle/>
          <a:p>
            <a:pPr marL="0" marR="0" fontAlgn="base">
              <a:lnSpc>
                <a:spcPct val="107000"/>
              </a:lnSpc>
              <a:spcBef>
                <a:spcPts val="0"/>
              </a:spcBef>
              <a:spcAft>
                <a:spcPts val="800"/>
              </a:spcAft>
            </a:pPr>
            <a:r>
              <a:rPr lang="en-US" sz="345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Concept maps are constructed using information from over 40 sources of </a:t>
            </a:r>
            <a:r>
              <a:rPr lang="en-US" sz="3450" kern="1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orthopaedic</a:t>
            </a:r>
            <a:r>
              <a:rPr lang="en-US" sz="345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or infectious disease literature. The sequential levels of each concept map are referred to as levels of hierarchy. Boxes of each level of hierarchy are designed to be a point of differentiation between a similar concept. Branches form lower levels of hierarchy to further divide specific concepts.</a:t>
            </a:r>
          </a:p>
          <a:p>
            <a:pPr marL="0" marR="0" fontAlgn="base">
              <a:lnSpc>
                <a:spcPct val="107000"/>
              </a:lnSpc>
              <a:spcBef>
                <a:spcPts val="0"/>
              </a:spcBef>
              <a:spcAft>
                <a:spcPts val="800"/>
              </a:spcAft>
            </a:pPr>
            <a:endParaRPr lang="en-US" sz="3450" kern="1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marR="0" fontAlgn="base">
              <a:lnSpc>
                <a:spcPct val="107000"/>
              </a:lnSpc>
              <a:spcBef>
                <a:spcPts val="0"/>
              </a:spcBef>
              <a:spcAft>
                <a:spcPts val="800"/>
              </a:spcAft>
            </a:pPr>
            <a:r>
              <a:rPr lang="en-US" sz="3450" dirty="0">
                <a:effectLst/>
                <a:latin typeface="Calibri" panose="020F0502020204030204" pitchFamily="34" charset="0"/>
                <a:ea typeface="Calibri" panose="020F0502020204030204" pitchFamily="34" charset="0"/>
              </a:rPr>
              <a:t>Using our hierarchical system, </a:t>
            </a:r>
            <a:r>
              <a:rPr lang="en-US" sz="3450" dirty="0" err="1">
                <a:effectLst/>
                <a:latin typeface="Calibri" panose="020F0502020204030204" pitchFamily="34" charset="0"/>
                <a:ea typeface="Calibri" panose="020F0502020204030204" pitchFamily="34" charset="0"/>
              </a:rPr>
              <a:t>orthopaedic</a:t>
            </a:r>
            <a:r>
              <a:rPr lang="en-US" sz="3450" dirty="0">
                <a:effectLst/>
                <a:latin typeface="Calibri" panose="020F0502020204030204" pitchFamily="34" charset="0"/>
                <a:ea typeface="Calibri" panose="020F0502020204030204" pitchFamily="34" charset="0"/>
              </a:rPr>
              <a:t> infections are first classified as either native tissue or foreign material. We further divide native tissue into hard and soft tissue. Foreign material is divided into hardware and retained foreign bodies. The next hierarchical level consists of various types of tissue or types of hardware that we further sub-classify using other specific characteristics. </a:t>
            </a:r>
            <a:endParaRPr lang="en-US" sz="345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27" name="Rectangle 2"/>
          <p:cNvSpPr>
            <a:spLocks noChangeArrowheads="1"/>
          </p:cNvSpPr>
          <p:nvPr/>
        </p:nvSpPr>
        <p:spPr bwMode="auto">
          <a:xfrm>
            <a:off x="0" y="0"/>
            <a:ext cx="40233600" cy="6781800"/>
          </a:xfrm>
          <a:prstGeom prst="rect">
            <a:avLst/>
          </a:prstGeom>
          <a:noFill/>
          <a:ln w="9525">
            <a:noFill/>
            <a:miter lim="800000"/>
            <a:headEnd/>
            <a:tailEnd/>
          </a:ln>
        </p:spPr>
        <p:txBody>
          <a:bodyPr wrap="none" lIns="85926" tIns="42963" rIns="85926" bIns="42963" anchor="ctr"/>
          <a:lstStyle/>
          <a:p>
            <a:endParaRPr lang="en-US"/>
          </a:p>
        </p:txBody>
      </p:sp>
      <p:sp>
        <p:nvSpPr>
          <p:cNvPr id="1028" name="Rectangle 4"/>
          <p:cNvSpPr>
            <a:spLocks noGrp="1" noChangeAspect="1" noChangeArrowheads="1"/>
          </p:cNvSpPr>
          <p:nvPr>
            <p:ph type="title"/>
          </p:nvPr>
        </p:nvSpPr>
        <p:spPr>
          <a:xfrm>
            <a:off x="205717" y="1715333"/>
            <a:ext cx="39784044" cy="2215991"/>
          </a:xfrm>
          <a:noFill/>
        </p:spPr>
        <p:txBody>
          <a:bodyPr wrap="square" lIns="0" tIns="0" rIns="0" bIns="0">
            <a:spAutoFit/>
          </a:bodyPr>
          <a:lstStyle/>
          <a:p>
            <a:br>
              <a:rPr lang="en-US" sz="9600" dirty="0">
                <a:latin typeface="Arial"/>
                <a:cs typeface="Calibri" panose="020F0502020204030204" pitchFamily="34" charset="0"/>
              </a:rPr>
            </a:br>
            <a:endParaRPr lang="en-US" sz="4800" dirty="0">
              <a:solidFill>
                <a:srgbClr val="000000"/>
              </a:solidFill>
              <a:latin typeface="Arial"/>
              <a:cs typeface="Calibri"/>
            </a:endParaRPr>
          </a:p>
        </p:txBody>
      </p:sp>
      <p:sp>
        <p:nvSpPr>
          <p:cNvPr id="1029" name="Text Box 1147"/>
          <p:cNvSpPr txBox="1">
            <a:spLocks noChangeArrowheads="1"/>
          </p:cNvSpPr>
          <p:nvPr/>
        </p:nvSpPr>
        <p:spPr bwMode="auto">
          <a:xfrm>
            <a:off x="244040" y="6962567"/>
            <a:ext cx="11288786" cy="11019266"/>
          </a:xfrm>
          <a:prstGeom prst="rect">
            <a:avLst/>
          </a:prstGeom>
          <a:solidFill>
            <a:schemeClr val="bg1"/>
          </a:solidFill>
          <a:ln w="76200">
            <a:solidFill>
              <a:srgbClr val="461D7C"/>
            </a:solidFill>
            <a:miter lim="800000"/>
            <a:headEnd type="none" w="sm" len="sm"/>
            <a:tailEnd type="none" w="sm" len="sm"/>
          </a:ln>
        </p:spPr>
        <p:txBody>
          <a:bodyPr lIns="45720" tIns="42963" rIns="45720" bIns="42963" anchor="ctr" anchorCtr="0"/>
          <a:lstStyle/>
          <a:p>
            <a:pPr marL="91440" indent="457200"/>
            <a:r>
              <a:rPr lang="en-US" sz="345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 a 1992 Internal Medicine Grand Rounds presentation that focused on medical education, Dr. Frank Griffin, Jr. made the comment that “understanding is the key to learning” (Griffin, 1992). His contention was that for information to be effectively retrieved, it must first be efficiently stored. Griffin said that the focus is usually on acquiring a “morass of details,” which precludes the commitment of time to consider concepts. Memorizing mounds of facts without having an effective conceptual framework to store them is often an unsuccessful learning style because memory frequently fails without understanding. To accomplish this goal, we offer a framework of ideas called “concept maps”. Of the many strategies for metacognition (that is, thinking about thinking), concept mapping is proven to improve meaningful and independent learning (</a:t>
            </a:r>
            <a:r>
              <a:rPr lang="en-US" sz="3450" kern="1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Walvekar</a:t>
            </a:r>
            <a:r>
              <a:rPr lang="en-US" sz="345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et al., 2021). We used this approach to guide understanding of common </a:t>
            </a:r>
            <a:r>
              <a:rPr lang="en-US" sz="3450" kern="1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orthopaedic</a:t>
            </a:r>
            <a:r>
              <a:rPr lang="en-US" sz="345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infections. This paper is not meant to serve as an approach on how to treat, but rather as a storage system with the ability to assist in understanding </a:t>
            </a:r>
            <a:r>
              <a:rPr lang="en-US" sz="3450" kern="1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orthopaedic</a:t>
            </a:r>
            <a:r>
              <a:rPr lang="en-US" sz="345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infections.</a:t>
            </a:r>
            <a:endParaRPr lang="en-US" sz="3450" kern="100" dirty="0">
              <a:effectLst/>
              <a:latin typeface="Calibri" panose="020F0502020204030204" pitchFamily="34" charset="0"/>
              <a:ea typeface="Calibri" panose="020F0502020204030204" pitchFamily="34" charset="0"/>
              <a:cs typeface="Times New Roman" panose="02020603050405020304" pitchFamily="18" charset="0"/>
            </a:endParaRPr>
          </a:p>
          <a:p>
            <a:pPr marL="91440" indent="457200" rtl="0"/>
            <a:endParaRPr lang="en-US" sz="2400" dirty="0">
              <a:latin typeface="Calibri" panose="020F0502020204030204" pitchFamily="34" charset="0"/>
              <a:ea typeface="Calibri" panose="020F0502020204030204" pitchFamily="34" charset="0"/>
              <a:cs typeface="Calibri" panose="020F0502020204030204" pitchFamily="34" charset="0"/>
            </a:endParaRPr>
          </a:p>
        </p:txBody>
      </p:sp>
      <p:sp>
        <p:nvSpPr>
          <p:cNvPr id="1034" name="Rectangle 1153"/>
          <p:cNvSpPr>
            <a:spLocks noChangeArrowheads="1"/>
          </p:cNvSpPr>
          <p:nvPr/>
        </p:nvSpPr>
        <p:spPr bwMode="auto">
          <a:xfrm>
            <a:off x="11653141" y="5677647"/>
            <a:ext cx="28336619" cy="1146235"/>
          </a:xfrm>
          <a:prstGeom prst="rect">
            <a:avLst/>
          </a:prstGeom>
          <a:solidFill>
            <a:srgbClr val="461D7C"/>
          </a:solidFill>
          <a:ln w="76200">
            <a:solidFill>
              <a:srgbClr val="461D7C"/>
            </a:solidFill>
            <a:miter lim="800000"/>
            <a:headEnd/>
            <a:tailEnd/>
          </a:ln>
        </p:spPr>
        <p:txBody>
          <a:bodyPr wrap="none" lIns="85926" tIns="42963" rIns="85926" bIns="42963" anchor="ctr"/>
          <a:lstStyle/>
          <a:p>
            <a:pPr algn="ctr"/>
            <a:r>
              <a:rPr lang="en-US" sz="4800" dirty="0">
                <a:solidFill>
                  <a:schemeClr val="bg1"/>
                </a:solidFill>
                <a:latin typeface="Roboto" panose="02000000000000000000" pitchFamily="2" charset="0"/>
                <a:ea typeface="Roboto" panose="02000000000000000000" pitchFamily="2" charset="0"/>
                <a:cs typeface="Roboto" panose="02000000000000000000" pitchFamily="2" charset="0"/>
              </a:rPr>
              <a:t>Results</a:t>
            </a:r>
          </a:p>
        </p:txBody>
      </p:sp>
      <p:sp>
        <p:nvSpPr>
          <p:cNvPr id="1035" name="Rectangle 1154"/>
          <p:cNvSpPr>
            <a:spLocks noChangeArrowheads="1"/>
          </p:cNvSpPr>
          <p:nvPr/>
        </p:nvSpPr>
        <p:spPr bwMode="auto">
          <a:xfrm>
            <a:off x="12740641" y="5792384"/>
            <a:ext cx="6461760" cy="1036320"/>
          </a:xfrm>
          <a:prstGeom prst="rect">
            <a:avLst/>
          </a:prstGeom>
          <a:noFill/>
          <a:ln w="9525">
            <a:noFill/>
            <a:miter lim="800000"/>
            <a:headEnd/>
            <a:tailEnd/>
          </a:ln>
        </p:spPr>
        <p:txBody>
          <a:bodyPr lIns="0" tIns="0" rIns="0" bIns="0"/>
          <a:lstStyle/>
          <a:p>
            <a:pPr defTabSz="17488064">
              <a:spcBef>
                <a:spcPct val="20000"/>
              </a:spcBef>
            </a:pPr>
            <a:endParaRPr lang="en-US" sz="6200" b="1">
              <a:solidFill>
                <a:srgbClr val="7030A0"/>
              </a:solidFill>
              <a:latin typeface="Arial" charset="0"/>
            </a:endParaRPr>
          </a:p>
        </p:txBody>
      </p:sp>
      <p:sp>
        <p:nvSpPr>
          <p:cNvPr id="1048" name="Text Box 1167"/>
          <p:cNvSpPr txBox="1">
            <a:spLocks noChangeArrowheads="1"/>
          </p:cNvSpPr>
          <p:nvPr/>
        </p:nvSpPr>
        <p:spPr bwMode="auto">
          <a:xfrm>
            <a:off x="28688879" y="21126441"/>
            <a:ext cx="11298808" cy="4644236"/>
          </a:xfrm>
          <a:prstGeom prst="rect">
            <a:avLst/>
          </a:prstGeom>
          <a:solidFill>
            <a:schemeClr val="bg1"/>
          </a:solidFill>
          <a:ln w="76200">
            <a:solidFill>
              <a:srgbClr val="461D7C"/>
            </a:solidFill>
            <a:miter lim="800000"/>
            <a:headEnd type="none" w="sm" len="sm"/>
            <a:tailEnd type="none" w="sm" len="sm"/>
          </a:ln>
        </p:spPr>
        <p:txBody>
          <a:bodyPr lIns="85926" tIns="42963" rIns="85926" bIns="42963" anchor="ctr"/>
          <a:lstStyle/>
          <a:p>
            <a:pPr marL="0" marR="0">
              <a:lnSpc>
                <a:spcPct val="107000"/>
              </a:lnSpc>
              <a:spcBef>
                <a:spcPts val="0"/>
              </a:spcBef>
              <a:spcAft>
                <a:spcPts val="800"/>
              </a:spcAft>
            </a:pPr>
            <a:r>
              <a:rPr lang="en-US" sz="2800" kern="100" dirty="0">
                <a:effectLst/>
                <a:latin typeface="Calibri" panose="020F0502020204030204" pitchFamily="34" charset="0"/>
                <a:ea typeface="Calibri" panose="020F0502020204030204" pitchFamily="34" charset="0"/>
                <a:cs typeface="Calibri" panose="020F0502020204030204" pitchFamily="34" charset="0"/>
              </a:rPr>
              <a:t>As someone beginning a career in medicine, I was searching for a framework to organize the many concepts of </a:t>
            </a:r>
            <a:r>
              <a:rPr lang="en-US" sz="2800" kern="100" dirty="0" err="1">
                <a:effectLst/>
                <a:latin typeface="Calibri" panose="020F0502020204030204" pitchFamily="34" charset="0"/>
                <a:ea typeface="Calibri" panose="020F0502020204030204" pitchFamily="34" charset="0"/>
                <a:cs typeface="Calibri" panose="020F0502020204030204" pitchFamily="34" charset="0"/>
              </a:rPr>
              <a:t>orthopaedic</a:t>
            </a:r>
            <a:r>
              <a:rPr lang="en-US" sz="2800" kern="100" dirty="0">
                <a:effectLst/>
                <a:latin typeface="Calibri" panose="020F0502020204030204" pitchFamily="34" charset="0"/>
                <a:ea typeface="Calibri" panose="020F0502020204030204" pitchFamily="34" charset="0"/>
                <a:cs typeface="Calibri" panose="020F0502020204030204" pitchFamily="34" charset="0"/>
              </a:rPr>
              <a:t> infections. The production of these concept maps assisted me in efficiently learning the material while providing a strong foundation to continue my medical education. A prominent goal of this paper is to offer these maps to others in a similar position to help guide their understanding of </a:t>
            </a:r>
            <a:r>
              <a:rPr lang="en-US" sz="2800" kern="100" dirty="0" err="1">
                <a:effectLst/>
                <a:latin typeface="Calibri" panose="020F0502020204030204" pitchFamily="34" charset="0"/>
                <a:ea typeface="Calibri" panose="020F0502020204030204" pitchFamily="34" charset="0"/>
                <a:cs typeface="Calibri" panose="020F0502020204030204" pitchFamily="34" charset="0"/>
              </a:rPr>
              <a:t>orthopaedic</a:t>
            </a:r>
            <a:r>
              <a:rPr lang="en-US" sz="2800" kern="100" dirty="0">
                <a:effectLst/>
                <a:latin typeface="Calibri" panose="020F0502020204030204" pitchFamily="34" charset="0"/>
                <a:ea typeface="Calibri" panose="020F0502020204030204" pitchFamily="34" charset="0"/>
                <a:cs typeface="Calibri" panose="020F0502020204030204" pitchFamily="34" charset="0"/>
              </a:rPr>
              <a:t> infections. In conclusion, a conceptual approach is the key to learning material in a manner that allows effective storage and retrieval. This approach will ultimately lead to a better understanding of </a:t>
            </a:r>
            <a:r>
              <a:rPr lang="en-US" sz="2800" kern="100" dirty="0" err="1">
                <a:effectLst/>
                <a:latin typeface="Calibri" panose="020F0502020204030204" pitchFamily="34" charset="0"/>
                <a:ea typeface="Calibri" panose="020F0502020204030204" pitchFamily="34" charset="0"/>
                <a:cs typeface="Calibri" panose="020F0502020204030204" pitchFamily="34" charset="0"/>
              </a:rPr>
              <a:t>orthopaedic</a:t>
            </a:r>
            <a:r>
              <a:rPr lang="en-US" sz="2800" kern="100" dirty="0">
                <a:effectLst/>
                <a:latin typeface="Calibri" panose="020F0502020204030204" pitchFamily="34" charset="0"/>
                <a:ea typeface="Calibri" panose="020F0502020204030204" pitchFamily="34" charset="0"/>
                <a:cs typeface="Calibri" panose="020F0502020204030204" pitchFamily="34" charset="0"/>
              </a:rPr>
              <a:t> infections.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 name="Rectangle 1148">
            <a:extLst>
              <a:ext uri="{FF2B5EF4-FFF2-40B4-BE49-F238E27FC236}">
                <a16:creationId xmlns:a16="http://schemas.microsoft.com/office/drawing/2014/main" id="{9B6FFD86-11C4-4E09-AE04-3AC60DBE9722}"/>
              </a:ext>
            </a:extLst>
          </p:cNvPr>
          <p:cNvSpPr>
            <a:spLocks noChangeArrowheads="1"/>
          </p:cNvSpPr>
          <p:nvPr/>
        </p:nvSpPr>
        <p:spPr bwMode="auto">
          <a:xfrm>
            <a:off x="28678122" y="19712875"/>
            <a:ext cx="11327681" cy="1242969"/>
          </a:xfrm>
          <a:prstGeom prst="rect">
            <a:avLst/>
          </a:prstGeom>
          <a:solidFill>
            <a:srgbClr val="461D7C"/>
          </a:solidFill>
          <a:ln w="76200">
            <a:solidFill>
              <a:srgbClr val="461D7C"/>
            </a:solidFill>
            <a:miter lim="800000"/>
            <a:headEnd/>
            <a:tailEnd/>
          </a:ln>
        </p:spPr>
        <p:txBody>
          <a:bodyPr wrap="none" lIns="85926" tIns="42963" rIns="85926" bIns="42963" anchor="ctr"/>
          <a:lstStyle/>
          <a:p>
            <a:pPr algn="ctr"/>
            <a:r>
              <a:rPr lang="en-US" sz="4800" dirty="0">
                <a:solidFill>
                  <a:schemeClr val="bg1"/>
                </a:solidFill>
                <a:latin typeface="Roboto" panose="02000000000000000000" pitchFamily="2" charset="0"/>
                <a:ea typeface="Roboto" panose="02000000000000000000" pitchFamily="2" charset="0"/>
                <a:cs typeface="Roboto" panose="02000000000000000000" pitchFamily="2" charset="0"/>
              </a:rPr>
              <a:t>Conclusion</a:t>
            </a:r>
          </a:p>
        </p:txBody>
      </p:sp>
      <p:sp>
        <p:nvSpPr>
          <p:cNvPr id="33" name="Rectangle 1148">
            <a:extLst>
              <a:ext uri="{FF2B5EF4-FFF2-40B4-BE49-F238E27FC236}">
                <a16:creationId xmlns:a16="http://schemas.microsoft.com/office/drawing/2014/main" id="{2E933EBB-2B33-4385-9847-77C9EA53B5A9}"/>
              </a:ext>
            </a:extLst>
          </p:cNvPr>
          <p:cNvSpPr>
            <a:spLocks noChangeArrowheads="1"/>
          </p:cNvSpPr>
          <p:nvPr/>
        </p:nvSpPr>
        <p:spPr bwMode="auto">
          <a:xfrm>
            <a:off x="205717" y="18120518"/>
            <a:ext cx="11286456" cy="1168130"/>
          </a:xfrm>
          <a:prstGeom prst="rect">
            <a:avLst/>
          </a:prstGeom>
          <a:solidFill>
            <a:srgbClr val="461D7C"/>
          </a:solidFill>
          <a:ln w="76200">
            <a:solidFill>
              <a:srgbClr val="461D7C"/>
            </a:solidFill>
            <a:miter lim="800000"/>
            <a:headEnd/>
            <a:tailEnd/>
          </a:ln>
        </p:spPr>
        <p:txBody>
          <a:bodyPr wrap="none" lIns="85926" tIns="42963" rIns="85926" bIns="42963" anchor="ctr"/>
          <a:lstStyle/>
          <a:p>
            <a:pPr algn="ctr"/>
            <a:r>
              <a:rPr lang="en-US" sz="4800" dirty="0">
                <a:solidFill>
                  <a:schemeClr val="bg1"/>
                </a:solidFill>
                <a:latin typeface="Roboto" panose="02000000000000000000" pitchFamily="2" charset="0"/>
                <a:ea typeface="Roboto" panose="02000000000000000000" pitchFamily="2" charset="0"/>
                <a:cs typeface="Roboto" panose="02000000000000000000" pitchFamily="2" charset="0"/>
              </a:rPr>
              <a:t>Methods</a:t>
            </a:r>
          </a:p>
        </p:txBody>
      </p:sp>
      <p:sp>
        <p:nvSpPr>
          <p:cNvPr id="34" name="Text Box 1167">
            <a:extLst>
              <a:ext uri="{FF2B5EF4-FFF2-40B4-BE49-F238E27FC236}">
                <a16:creationId xmlns:a16="http://schemas.microsoft.com/office/drawing/2014/main" id="{77CE3CC3-3EB0-4B85-A3FA-D6218C5CB511}"/>
              </a:ext>
            </a:extLst>
          </p:cNvPr>
          <p:cNvSpPr txBox="1">
            <a:spLocks noChangeArrowheads="1"/>
          </p:cNvSpPr>
          <p:nvPr/>
        </p:nvSpPr>
        <p:spPr bwMode="auto">
          <a:xfrm>
            <a:off x="28690951" y="27115931"/>
            <a:ext cx="11298809" cy="3690465"/>
          </a:xfrm>
          <a:prstGeom prst="rect">
            <a:avLst/>
          </a:prstGeom>
          <a:solidFill>
            <a:schemeClr val="bg1"/>
          </a:solidFill>
          <a:ln w="76200">
            <a:solidFill>
              <a:srgbClr val="461D7C"/>
            </a:solidFill>
            <a:miter lim="800000"/>
            <a:headEnd type="none" w="sm" len="sm"/>
            <a:tailEnd type="none" w="sm" len="sm"/>
          </a:ln>
        </p:spPr>
        <p:txBody>
          <a:bodyPr lIns="85926" tIns="42963" rIns="85926" bIns="42963" anchor="ctr"/>
          <a:lstStyle/>
          <a:p>
            <a:pPr marL="514350" indent="-514350">
              <a:spcBef>
                <a:spcPts val="0"/>
              </a:spcBef>
              <a:spcAft>
                <a:spcPts val="0"/>
              </a:spcAft>
              <a:buFont typeface="+mj-lt"/>
              <a:buAutoNum type="arabicPeriod"/>
            </a:pPr>
            <a:r>
              <a:rPr lang="en-GB" sz="2800" dirty="0">
                <a:solidFill>
                  <a:srgbClr val="000000"/>
                </a:solidFill>
                <a:effectLst/>
                <a:latin typeface="Times New Roman" panose="02020603050405020304" pitchFamily="18" charset="0"/>
                <a:ea typeface="Times New Roman" panose="02020603050405020304" pitchFamily="18" charset="0"/>
              </a:rPr>
              <a:t>Griffin FM, Jr. Medical Education That Emphasizes Understanding and Preserves Individuality. University of Alabama Internal Medicine Grand Rounds, July 30, 1992.</a:t>
            </a:r>
          </a:p>
          <a:p>
            <a:pPr marL="514350" indent="-514350">
              <a:spcBef>
                <a:spcPts val="0"/>
              </a:spcBef>
              <a:spcAft>
                <a:spcPts val="0"/>
              </a:spcAft>
              <a:buFont typeface="+mj-lt"/>
              <a:buAutoNum type="arabicPeriod"/>
            </a:pPr>
            <a:endParaRPr lang="en-US" sz="2800" dirty="0">
              <a:effectLst/>
              <a:latin typeface="Times New Roman" panose="02020603050405020304" pitchFamily="18" charset="0"/>
              <a:ea typeface="Times New Roman" panose="02020603050405020304" pitchFamily="18" charset="0"/>
            </a:endParaRPr>
          </a:p>
          <a:p>
            <a:pPr marL="514350" indent="-514350">
              <a:spcBef>
                <a:spcPts val="0"/>
              </a:spcBef>
              <a:spcAft>
                <a:spcPts val="0"/>
              </a:spcAft>
              <a:buFont typeface="+mj-lt"/>
              <a:buAutoNum type="arabicPeriod"/>
            </a:pPr>
            <a:r>
              <a:rPr lang="en-US" sz="2800" dirty="0" err="1">
                <a:effectLst/>
                <a:latin typeface="Times New Roman" panose="02020603050405020304" pitchFamily="18" charset="0"/>
                <a:ea typeface="Times New Roman" panose="02020603050405020304" pitchFamily="18" charset="0"/>
              </a:rPr>
              <a:t>Walvekar</a:t>
            </a:r>
            <a:r>
              <a:rPr lang="en-US" sz="2800" dirty="0">
                <a:effectLst/>
                <a:latin typeface="Times New Roman" panose="02020603050405020304" pitchFamily="18" charset="0"/>
                <a:ea typeface="Times New Roman" panose="02020603050405020304" pitchFamily="18" charset="0"/>
              </a:rPr>
              <a:t>, P., Baliga, S., &amp; </a:t>
            </a:r>
            <a:r>
              <a:rPr lang="en-US" sz="2800" dirty="0" err="1">
                <a:effectLst/>
                <a:latin typeface="Times New Roman" panose="02020603050405020304" pitchFamily="18" charset="0"/>
                <a:ea typeface="Times New Roman" panose="02020603050405020304" pitchFamily="18" charset="0"/>
              </a:rPr>
              <a:t>Mahantshetti</a:t>
            </a:r>
            <a:r>
              <a:rPr lang="en-US" sz="2800" dirty="0">
                <a:effectLst/>
                <a:latin typeface="Times New Roman" panose="02020603050405020304" pitchFamily="18" charset="0"/>
                <a:ea typeface="Times New Roman" panose="02020603050405020304" pitchFamily="18" charset="0"/>
              </a:rPr>
              <a:t>, G. (2021). Concept map as a teaching and learning tool for medical students. Journal of Education and Health Promotion, 10(1), 35. https://doi.org/10.4103/jehp.jehp_146_20</a:t>
            </a:r>
          </a:p>
          <a:p>
            <a:pPr>
              <a:spcBef>
                <a:spcPts val="0"/>
              </a:spcBef>
              <a:spcAft>
                <a:spcPts val="0"/>
              </a:spcAft>
            </a:pPr>
            <a:endParaRPr lang="en-US" sz="2400" b="1" dirty="0">
              <a:effectLst/>
              <a:ea typeface="Calibri" panose="020F0502020204030204" pitchFamily="34" charset="0"/>
              <a:cs typeface="Times New Roman" panose="02020603050405020304" pitchFamily="18" charset="0"/>
            </a:endParaRPr>
          </a:p>
        </p:txBody>
      </p:sp>
      <p:sp>
        <p:nvSpPr>
          <p:cNvPr id="38" name="Rectangle 1148">
            <a:extLst>
              <a:ext uri="{FF2B5EF4-FFF2-40B4-BE49-F238E27FC236}">
                <a16:creationId xmlns:a16="http://schemas.microsoft.com/office/drawing/2014/main" id="{8E369B5F-DC97-43EA-88A8-5D1BA8A3EC58}"/>
              </a:ext>
            </a:extLst>
          </p:cNvPr>
          <p:cNvSpPr>
            <a:spLocks noChangeArrowheads="1"/>
          </p:cNvSpPr>
          <p:nvPr/>
        </p:nvSpPr>
        <p:spPr bwMode="auto">
          <a:xfrm>
            <a:off x="28690951" y="25875592"/>
            <a:ext cx="11298809" cy="1110343"/>
          </a:xfrm>
          <a:prstGeom prst="rect">
            <a:avLst/>
          </a:prstGeom>
          <a:solidFill>
            <a:srgbClr val="461D7C"/>
          </a:solidFill>
          <a:ln w="76200">
            <a:solidFill>
              <a:srgbClr val="461D7C"/>
            </a:solidFill>
            <a:miter lim="800000"/>
            <a:headEnd/>
            <a:tailEnd/>
          </a:ln>
        </p:spPr>
        <p:txBody>
          <a:bodyPr wrap="none" lIns="85926" tIns="42963" rIns="85926" bIns="42963" anchor="ctr"/>
          <a:lstStyle/>
          <a:p>
            <a:pPr algn="ctr"/>
            <a:r>
              <a:rPr lang="en-US" sz="4800" dirty="0">
                <a:solidFill>
                  <a:schemeClr val="bg1"/>
                </a:solidFill>
                <a:latin typeface="Roboto" panose="02000000000000000000" pitchFamily="2" charset="0"/>
                <a:ea typeface="Roboto" panose="02000000000000000000" pitchFamily="2" charset="0"/>
                <a:cs typeface="Roboto" panose="02000000000000000000" pitchFamily="2" charset="0"/>
              </a:rPr>
              <a:t>References</a:t>
            </a:r>
          </a:p>
        </p:txBody>
      </p:sp>
      <p:sp>
        <p:nvSpPr>
          <p:cNvPr id="48" name="Rectangle 1148">
            <a:extLst>
              <a:ext uri="{FF2B5EF4-FFF2-40B4-BE49-F238E27FC236}">
                <a16:creationId xmlns:a16="http://schemas.microsoft.com/office/drawing/2014/main" id="{2E933EBB-2B33-4385-9847-77C9EA53B5A9}"/>
              </a:ext>
            </a:extLst>
          </p:cNvPr>
          <p:cNvSpPr>
            <a:spLocks noChangeArrowheads="1"/>
          </p:cNvSpPr>
          <p:nvPr/>
        </p:nvSpPr>
        <p:spPr bwMode="auto">
          <a:xfrm>
            <a:off x="243808" y="5674970"/>
            <a:ext cx="11296720" cy="1148912"/>
          </a:xfrm>
          <a:prstGeom prst="rect">
            <a:avLst/>
          </a:prstGeom>
          <a:solidFill>
            <a:srgbClr val="461D7C"/>
          </a:solidFill>
          <a:ln w="76200">
            <a:solidFill>
              <a:srgbClr val="461D7C"/>
            </a:solidFill>
            <a:miter lim="800000"/>
            <a:headEnd/>
            <a:tailEnd/>
          </a:ln>
        </p:spPr>
        <p:txBody>
          <a:bodyPr wrap="none" lIns="85926" tIns="42963" rIns="85926" bIns="42963" anchor="ctr"/>
          <a:lstStyle/>
          <a:p>
            <a:pPr algn="ctr"/>
            <a:r>
              <a:rPr lang="en-US" sz="4800" dirty="0">
                <a:solidFill>
                  <a:schemeClr val="bg1"/>
                </a:solidFill>
                <a:latin typeface="Roboto" panose="02000000000000000000" pitchFamily="2" charset="0"/>
                <a:ea typeface="Roboto" panose="02000000000000000000" pitchFamily="2" charset="0"/>
                <a:cs typeface="Roboto" panose="02000000000000000000" pitchFamily="2" charset="0"/>
              </a:rPr>
              <a:t>Introduction</a:t>
            </a:r>
          </a:p>
        </p:txBody>
      </p:sp>
      <p:sp>
        <p:nvSpPr>
          <p:cNvPr id="22" name="Rectangle 21">
            <a:extLst>
              <a:ext uri="{FF2B5EF4-FFF2-40B4-BE49-F238E27FC236}">
                <a16:creationId xmlns:a16="http://schemas.microsoft.com/office/drawing/2014/main" id="{B446BC36-C32B-4E49-8694-07E23715AE34}"/>
              </a:ext>
            </a:extLst>
          </p:cNvPr>
          <p:cNvSpPr/>
          <p:nvPr/>
        </p:nvSpPr>
        <p:spPr bwMode="auto">
          <a:xfrm>
            <a:off x="13716000" y="14406299"/>
            <a:ext cx="990600" cy="611289"/>
          </a:xfrm>
          <a:prstGeom prst="rect">
            <a:avLst/>
          </a:prstGeom>
          <a:solidFill>
            <a:schemeClr val="accent3"/>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60" name="Rectangle 59">
            <a:extLst>
              <a:ext uri="{FF2B5EF4-FFF2-40B4-BE49-F238E27FC236}">
                <a16:creationId xmlns:a16="http://schemas.microsoft.com/office/drawing/2014/main" id="{E65309BC-6309-49DD-B11C-316D26B01832}"/>
              </a:ext>
            </a:extLst>
          </p:cNvPr>
          <p:cNvSpPr/>
          <p:nvPr/>
        </p:nvSpPr>
        <p:spPr bwMode="auto">
          <a:xfrm>
            <a:off x="19903302" y="14349466"/>
            <a:ext cx="990600" cy="611289"/>
          </a:xfrm>
          <a:prstGeom prst="rect">
            <a:avLst/>
          </a:prstGeom>
          <a:solidFill>
            <a:schemeClr val="accent3"/>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5" name="TextBox 4">
            <a:extLst>
              <a:ext uri="{FF2B5EF4-FFF2-40B4-BE49-F238E27FC236}">
                <a16:creationId xmlns:a16="http://schemas.microsoft.com/office/drawing/2014/main" id="{E0914179-9049-6149-A683-1F7C3ED55AB3}"/>
              </a:ext>
            </a:extLst>
          </p:cNvPr>
          <p:cNvSpPr txBox="1"/>
          <p:nvPr/>
        </p:nvSpPr>
        <p:spPr>
          <a:xfrm>
            <a:off x="19202400" y="13299717"/>
            <a:ext cx="1828800" cy="1828800"/>
          </a:xfrm>
          <a:prstGeom prst="rect">
            <a:avLst/>
          </a:prstGeom>
          <a:noFill/>
        </p:spPr>
        <p:txBody>
          <a:bodyPr wrap="square" rtlCol="0">
            <a:spAutoFit/>
          </a:bodyPr>
          <a:lstStyle/>
          <a:p>
            <a:pPr algn="l"/>
            <a:endParaRPr lang="en-US"/>
          </a:p>
        </p:txBody>
      </p:sp>
      <p:sp>
        <p:nvSpPr>
          <p:cNvPr id="16" name="Rectangle 15">
            <a:extLst>
              <a:ext uri="{FF2B5EF4-FFF2-40B4-BE49-F238E27FC236}">
                <a16:creationId xmlns:a16="http://schemas.microsoft.com/office/drawing/2014/main" id="{298070EF-94C2-4AA7-83F8-026857E12FB4}"/>
              </a:ext>
            </a:extLst>
          </p:cNvPr>
          <p:cNvSpPr/>
          <p:nvPr/>
        </p:nvSpPr>
        <p:spPr bwMode="auto">
          <a:xfrm>
            <a:off x="11667744" y="6967690"/>
            <a:ext cx="12827092" cy="6379889"/>
          </a:xfrm>
          <a:prstGeom prst="rect">
            <a:avLst/>
          </a:prstGeom>
          <a:noFill/>
          <a:ln w="76200" cap="flat" cmpd="sng" algn="ctr">
            <a:solidFill>
              <a:srgbClr val="461D7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10" name="Rectangle 1153">
            <a:extLst>
              <a:ext uri="{FF2B5EF4-FFF2-40B4-BE49-F238E27FC236}">
                <a16:creationId xmlns:a16="http://schemas.microsoft.com/office/drawing/2014/main" id="{238D03A2-162C-81AA-1906-87F4888485FE}"/>
              </a:ext>
            </a:extLst>
          </p:cNvPr>
          <p:cNvSpPr>
            <a:spLocks noChangeArrowheads="1"/>
          </p:cNvSpPr>
          <p:nvPr/>
        </p:nvSpPr>
        <p:spPr bwMode="auto">
          <a:xfrm>
            <a:off x="1" y="-13588"/>
            <a:ext cx="40233600" cy="5471362"/>
          </a:xfrm>
          <a:prstGeom prst="rect">
            <a:avLst/>
          </a:prstGeom>
          <a:solidFill>
            <a:srgbClr val="999999"/>
          </a:solidFill>
          <a:ln w="76200">
            <a:noFill/>
            <a:miter lim="800000"/>
            <a:headEnd/>
            <a:tailEnd/>
          </a:ln>
        </p:spPr>
        <p:txBody>
          <a:bodyPr wrap="none" lIns="85926" tIns="42963" rIns="85926" bIns="42963" anchor="ctr"/>
          <a:lstStyle/>
          <a:p>
            <a:endParaRPr lang="en-US" dirty="0">
              <a:latin typeface="Calibri" panose="020F0502020204030204" pitchFamily="34" charset="0"/>
              <a:cs typeface="Calibri" panose="020F0502020204030204" pitchFamily="34" charset="0"/>
            </a:endParaRPr>
          </a:p>
        </p:txBody>
      </p:sp>
      <p:sp>
        <p:nvSpPr>
          <p:cNvPr id="13" name="Rectangle 4">
            <a:extLst>
              <a:ext uri="{FF2B5EF4-FFF2-40B4-BE49-F238E27FC236}">
                <a16:creationId xmlns:a16="http://schemas.microsoft.com/office/drawing/2014/main" id="{6790E29D-17E0-CE8A-349D-6DAF977D4605}"/>
              </a:ext>
            </a:extLst>
          </p:cNvPr>
          <p:cNvSpPr txBox="1">
            <a:spLocks noChangeAspect="1" noChangeArrowheads="1"/>
          </p:cNvSpPr>
          <p:nvPr/>
        </p:nvSpPr>
        <p:spPr bwMode="auto">
          <a:xfrm>
            <a:off x="1030233" y="441939"/>
            <a:ext cx="28032202" cy="3600986"/>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lvl1pPr algn="ctr" defTabSz="17488064" rtl="0" eaLnBrk="0" fontAlgn="base" hangingPunct="0">
              <a:spcBef>
                <a:spcPct val="0"/>
              </a:spcBef>
              <a:spcAft>
                <a:spcPct val="0"/>
              </a:spcAft>
              <a:defRPr sz="7600" b="1">
                <a:solidFill>
                  <a:schemeClr val="bg1"/>
                </a:solidFill>
                <a:latin typeface="+mj-lt"/>
                <a:ea typeface="+mj-ea"/>
                <a:cs typeface="+mj-cs"/>
              </a:defRPr>
            </a:lvl1pPr>
            <a:lvl2pPr algn="ctr" defTabSz="17488064" rtl="0" eaLnBrk="0" fontAlgn="base" hangingPunct="0">
              <a:spcBef>
                <a:spcPct val="0"/>
              </a:spcBef>
              <a:spcAft>
                <a:spcPct val="0"/>
              </a:spcAft>
              <a:defRPr sz="7600" b="1">
                <a:solidFill>
                  <a:schemeClr val="bg1"/>
                </a:solidFill>
                <a:latin typeface="Arial" charset="0"/>
              </a:defRPr>
            </a:lvl2pPr>
            <a:lvl3pPr algn="ctr" defTabSz="17488064" rtl="0" eaLnBrk="0" fontAlgn="base" hangingPunct="0">
              <a:spcBef>
                <a:spcPct val="0"/>
              </a:spcBef>
              <a:spcAft>
                <a:spcPct val="0"/>
              </a:spcAft>
              <a:defRPr sz="7600" b="1">
                <a:solidFill>
                  <a:schemeClr val="bg1"/>
                </a:solidFill>
                <a:latin typeface="Arial" charset="0"/>
              </a:defRPr>
            </a:lvl3pPr>
            <a:lvl4pPr algn="ctr" defTabSz="17488064" rtl="0" eaLnBrk="0" fontAlgn="base" hangingPunct="0">
              <a:spcBef>
                <a:spcPct val="0"/>
              </a:spcBef>
              <a:spcAft>
                <a:spcPct val="0"/>
              </a:spcAft>
              <a:defRPr sz="7600" b="1">
                <a:solidFill>
                  <a:schemeClr val="bg1"/>
                </a:solidFill>
                <a:latin typeface="Arial" charset="0"/>
              </a:defRPr>
            </a:lvl4pPr>
            <a:lvl5pPr algn="ctr" defTabSz="17488064" rtl="0" eaLnBrk="0" fontAlgn="base" hangingPunct="0">
              <a:spcBef>
                <a:spcPct val="0"/>
              </a:spcBef>
              <a:spcAft>
                <a:spcPct val="0"/>
              </a:spcAft>
              <a:defRPr sz="7600" b="1">
                <a:solidFill>
                  <a:schemeClr val="bg1"/>
                </a:solidFill>
                <a:latin typeface="Arial" charset="0"/>
              </a:defRPr>
            </a:lvl5pPr>
            <a:lvl6pPr marL="429631" algn="ctr" defTabSz="17488064" rtl="0" fontAlgn="base">
              <a:spcBef>
                <a:spcPct val="0"/>
              </a:spcBef>
              <a:spcAft>
                <a:spcPct val="0"/>
              </a:spcAft>
              <a:defRPr sz="7600" b="1">
                <a:solidFill>
                  <a:schemeClr val="bg1"/>
                </a:solidFill>
                <a:latin typeface="Arial" charset="0"/>
              </a:defRPr>
            </a:lvl6pPr>
            <a:lvl7pPr marL="859262" algn="ctr" defTabSz="17488064" rtl="0" fontAlgn="base">
              <a:spcBef>
                <a:spcPct val="0"/>
              </a:spcBef>
              <a:spcAft>
                <a:spcPct val="0"/>
              </a:spcAft>
              <a:defRPr sz="7600" b="1">
                <a:solidFill>
                  <a:schemeClr val="bg1"/>
                </a:solidFill>
                <a:latin typeface="Arial" charset="0"/>
              </a:defRPr>
            </a:lvl7pPr>
            <a:lvl8pPr marL="1288893" algn="ctr" defTabSz="17488064" rtl="0" fontAlgn="base">
              <a:spcBef>
                <a:spcPct val="0"/>
              </a:spcBef>
              <a:spcAft>
                <a:spcPct val="0"/>
              </a:spcAft>
              <a:defRPr sz="7600" b="1">
                <a:solidFill>
                  <a:schemeClr val="bg1"/>
                </a:solidFill>
                <a:latin typeface="Arial" charset="0"/>
              </a:defRPr>
            </a:lvl8pPr>
            <a:lvl9pPr marL="1718523" algn="ctr" defTabSz="17488064" rtl="0" fontAlgn="base">
              <a:spcBef>
                <a:spcPct val="0"/>
              </a:spcBef>
              <a:spcAft>
                <a:spcPct val="0"/>
              </a:spcAft>
              <a:defRPr sz="7600" b="1">
                <a:solidFill>
                  <a:schemeClr val="bg1"/>
                </a:solidFill>
                <a:latin typeface="Arial" charset="0"/>
              </a:defRPr>
            </a:lvl9pPr>
          </a:lstStyle>
          <a:p>
            <a:pPr algn="l"/>
            <a:r>
              <a:rPr lang="en-US" sz="9600" kern="0" dirty="0">
                <a:latin typeface="Roboto" panose="02000000000000000000" pitchFamily="2" charset="0"/>
                <a:cs typeface="Calibri" panose="020F0502020204030204" pitchFamily="34" charset="0"/>
              </a:rPr>
              <a:t>Understanding </a:t>
            </a:r>
            <a:r>
              <a:rPr lang="en-US" sz="9600" kern="0" dirty="0" err="1">
                <a:latin typeface="Roboto" panose="02000000000000000000" pitchFamily="2" charset="0"/>
                <a:cs typeface="Calibri" panose="020F0502020204030204" pitchFamily="34" charset="0"/>
              </a:rPr>
              <a:t>Orthopaedic</a:t>
            </a:r>
            <a:r>
              <a:rPr lang="en-US" sz="9600" kern="0" dirty="0">
                <a:latin typeface="Roboto" panose="02000000000000000000" pitchFamily="2" charset="0"/>
                <a:cs typeface="Calibri" panose="020F0502020204030204" pitchFamily="34" charset="0"/>
              </a:rPr>
              <a:t> Infections: A Conceptual Approach </a:t>
            </a:r>
            <a:br>
              <a:rPr lang="en-US" sz="9600" kern="0" dirty="0">
                <a:latin typeface="Roboto" panose="02000000000000000000" pitchFamily="2" charset="0"/>
                <a:cs typeface="Calibri" panose="020F0502020204030204" pitchFamily="34" charset="0"/>
              </a:rPr>
            </a:br>
            <a:endParaRPr lang="en-US" sz="4200" b="0" kern="0" dirty="0">
              <a:latin typeface="Calibri" panose="020F0502020204030204" pitchFamily="34" charset="0"/>
              <a:cs typeface="Calibri" panose="020F0502020204030204" pitchFamily="34" charset="0"/>
            </a:endParaRPr>
          </a:p>
        </p:txBody>
      </p:sp>
      <p:sp>
        <p:nvSpPr>
          <p:cNvPr id="4" name="Rectangle 4">
            <a:extLst>
              <a:ext uri="{FF2B5EF4-FFF2-40B4-BE49-F238E27FC236}">
                <a16:creationId xmlns:a16="http://schemas.microsoft.com/office/drawing/2014/main" id="{F9DAFBA2-2014-D58E-531A-B95BA2C2D45F}"/>
              </a:ext>
            </a:extLst>
          </p:cNvPr>
          <p:cNvSpPr txBox="1">
            <a:spLocks noChangeAspect="1" noChangeArrowheads="1"/>
          </p:cNvSpPr>
          <p:nvPr/>
        </p:nvSpPr>
        <p:spPr bwMode="auto">
          <a:xfrm>
            <a:off x="1074968" y="1797926"/>
            <a:ext cx="28032202" cy="3447098"/>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lvl1pPr algn="ctr" defTabSz="17488064" rtl="0" eaLnBrk="0" fontAlgn="base" hangingPunct="0">
              <a:spcBef>
                <a:spcPct val="0"/>
              </a:spcBef>
              <a:spcAft>
                <a:spcPct val="0"/>
              </a:spcAft>
              <a:defRPr sz="7600" b="1">
                <a:solidFill>
                  <a:schemeClr val="bg1"/>
                </a:solidFill>
                <a:latin typeface="+mj-lt"/>
                <a:ea typeface="+mj-ea"/>
                <a:cs typeface="+mj-cs"/>
              </a:defRPr>
            </a:lvl1pPr>
            <a:lvl2pPr algn="ctr" defTabSz="17488064" rtl="0" eaLnBrk="0" fontAlgn="base" hangingPunct="0">
              <a:spcBef>
                <a:spcPct val="0"/>
              </a:spcBef>
              <a:spcAft>
                <a:spcPct val="0"/>
              </a:spcAft>
              <a:defRPr sz="7600" b="1">
                <a:solidFill>
                  <a:schemeClr val="bg1"/>
                </a:solidFill>
                <a:latin typeface="Arial" charset="0"/>
              </a:defRPr>
            </a:lvl2pPr>
            <a:lvl3pPr algn="ctr" defTabSz="17488064" rtl="0" eaLnBrk="0" fontAlgn="base" hangingPunct="0">
              <a:spcBef>
                <a:spcPct val="0"/>
              </a:spcBef>
              <a:spcAft>
                <a:spcPct val="0"/>
              </a:spcAft>
              <a:defRPr sz="7600" b="1">
                <a:solidFill>
                  <a:schemeClr val="bg1"/>
                </a:solidFill>
                <a:latin typeface="Arial" charset="0"/>
              </a:defRPr>
            </a:lvl3pPr>
            <a:lvl4pPr algn="ctr" defTabSz="17488064" rtl="0" eaLnBrk="0" fontAlgn="base" hangingPunct="0">
              <a:spcBef>
                <a:spcPct val="0"/>
              </a:spcBef>
              <a:spcAft>
                <a:spcPct val="0"/>
              </a:spcAft>
              <a:defRPr sz="7600" b="1">
                <a:solidFill>
                  <a:schemeClr val="bg1"/>
                </a:solidFill>
                <a:latin typeface="Arial" charset="0"/>
              </a:defRPr>
            </a:lvl4pPr>
            <a:lvl5pPr algn="ctr" defTabSz="17488064" rtl="0" eaLnBrk="0" fontAlgn="base" hangingPunct="0">
              <a:spcBef>
                <a:spcPct val="0"/>
              </a:spcBef>
              <a:spcAft>
                <a:spcPct val="0"/>
              </a:spcAft>
              <a:defRPr sz="7600" b="1">
                <a:solidFill>
                  <a:schemeClr val="bg1"/>
                </a:solidFill>
                <a:latin typeface="Arial" charset="0"/>
              </a:defRPr>
            </a:lvl5pPr>
            <a:lvl6pPr marL="429631" algn="ctr" defTabSz="17488064" rtl="0" fontAlgn="base">
              <a:spcBef>
                <a:spcPct val="0"/>
              </a:spcBef>
              <a:spcAft>
                <a:spcPct val="0"/>
              </a:spcAft>
              <a:defRPr sz="7600" b="1">
                <a:solidFill>
                  <a:schemeClr val="bg1"/>
                </a:solidFill>
                <a:latin typeface="Arial" charset="0"/>
              </a:defRPr>
            </a:lvl6pPr>
            <a:lvl7pPr marL="859262" algn="ctr" defTabSz="17488064" rtl="0" fontAlgn="base">
              <a:spcBef>
                <a:spcPct val="0"/>
              </a:spcBef>
              <a:spcAft>
                <a:spcPct val="0"/>
              </a:spcAft>
              <a:defRPr sz="7600" b="1">
                <a:solidFill>
                  <a:schemeClr val="bg1"/>
                </a:solidFill>
                <a:latin typeface="Arial" charset="0"/>
              </a:defRPr>
            </a:lvl7pPr>
            <a:lvl8pPr marL="1288893" algn="ctr" defTabSz="17488064" rtl="0" fontAlgn="base">
              <a:spcBef>
                <a:spcPct val="0"/>
              </a:spcBef>
              <a:spcAft>
                <a:spcPct val="0"/>
              </a:spcAft>
              <a:defRPr sz="7600" b="1">
                <a:solidFill>
                  <a:schemeClr val="bg1"/>
                </a:solidFill>
                <a:latin typeface="Arial" charset="0"/>
              </a:defRPr>
            </a:lvl8pPr>
            <a:lvl9pPr marL="1718523" algn="ctr" defTabSz="17488064" rtl="0" fontAlgn="base">
              <a:spcBef>
                <a:spcPct val="0"/>
              </a:spcBef>
              <a:spcAft>
                <a:spcPct val="0"/>
              </a:spcAft>
              <a:defRPr sz="7600" b="1">
                <a:solidFill>
                  <a:schemeClr val="bg1"/>
                </a:solidFill>
                <a:latin typeface="Arial" charset="0"/>
              </a:defRPr>
            </a:lvl9pPr>
          </a:lstStyle>
          <a:p>
            <a:pPr algn="l"/>
            <a:br>
              <a:rPr lang="en-US" sz="9600" kern="0" dirty="0">
                <a:latin typeface="Roboto" panose="02000000000000000000" pitchFamily="2" charset="0"/>
                <a:cs typeface="Calibri" panose="020F0502020204030204" pitchFamily="34" charset="0"/>
              </a:rPr>
            </a:br>
            <a:r>
              <a:rPr lang="en-US" sz="4800" b="0" kern="0" dirty="0">
                <a:latin typeface="Roboto" panose="02000000000000000000" pitchFamily="2" charset="0"/>
                <a:cs typeface="Calibri" panose="020F0502020204030204" pitchFamily="34" charset="0"/>
              </a:rPr>
              <a:t>Gregory Laborde</a:t>
            </a:r>
            <a:r>
              <a:rPr lang="en-US" sz="4000" b="0" kern="0" dirty="0">
                <a:latin typeface="Calibri" panose="020F0502020204030204" pitchFamily="34" charset="0"/>
                <a:cs typeface="Calibri" panose="020F0502020204030204" pitchFamily="34" charset="0"/>
              </a:rPr>
              <a:t> </a:t>
            </a:r>
            <a:r>
              <a:rPr lang="en-US" sz="4000" b="0" kern="0" baseline="30000" dirty="0">
                <a:latin typeface="Calibri" panose="020F0502020204030204" pitchFamily="34" charset="0"/>
                <a:cs typeface="Calibri" panose="020F0502020204030204" pitchFamily="34" charset="0"/>
              </a:rPr>
              <a:t>1</a:t>
            </a:r>
            <a:r>
              <a:rPr lang="en-US" sz="4800" b="0" kern="0" dirty="0">
                <a:latin typeface="Roboto" panose="02000000000000000000" pitchFamily="2" charset="0"/>
                <a:cs typeface="Calibri" panose="020F0502020204030204" pitchFamily="34" charset="0"/>
              </a:rPr>
              <a:t>, Christopher J. </a:t>
            </a:r>
            <a:r>
              <a:rPr lang="en-US" sz="4800" b="0" kern="0" dirty="0" err="1">
                <a:latin typeface="Roboto" panose="02000000000000000000" pitchFamily="2" charset="0"/>
                <a:cs typeface="Calibri" panose="020F0502020204030204" pitchFamily="34" charset="0"/>
              </a:rPr>
              <a:t>Bloise</a:t>
            </a:r>
            <a:r>
              <a:rPr lang="en-US" sz="4800" b="0" kern="0" dirty="0">
                <a:latin typeface="Calibri" panose="020F0502020204030204" pitchFamily="34" charset="0"/>
                <a:cs typeface="Calibri" panose="020F0502020204030204" pitchFamily="34" charset="0"/>
              </a:rPr>
              <a:t> </a:t>
            </a:r>
            <a:r>
              <a:rPr lang="en-US" sz="4800" b="0" kern="0" baseline="30000" dirty="0">
                <a:latin typeface="Calibri" panose="020F0502020204030204" pitchFamily="34" charset="0"/>
                <a:cs typeface="Calibri" panose="020F0502020204030204" pitchFamily="34" charset="0"/>
              </a:rPr>
              <a:t>2 </a:t>
            </a:r>
            <a:r>
              <a:rPr lang="en-US" sz="4800" b="0" kern="0" dirty="0">
                <a:latin typeface="Roboto" panose="02000000000000000000" pitchFamily="2" charset="0"/>
                <a:cs typeface="Calibri" panose="020F0502020204030204" pitchFamily="34" charset="0"/>
              </a:rPr>
              <a:t>, and George H. Karam</a:t>
            </a:r>
            <a:r>
              <a:rPr lang="en-US" sz="4800" b="0" kern="0" dirty="0">
                <a:latin typeface="Calibri" panose="020F0502020204030204" pitchFamily="34" charset="0"/>
                <a:cs typeface="Calibri" panose="020F0502020204030204" pitchFamily="34" charset="0"/>
              </a:rPr>
              <a:t> </a:t>
            </a:r>
            <a:r>
              <a:rPr lang="en-US" sz="4800" b="0" kern="0" baseline="30000" dirty="0">
                <a:latin typeface="Calibri" panose="020F0502020204030204" pitchFamily="34" charset="0"/>
                <a:cs typeface="Calibri" panose="020F0502020204030204" pitchFamily="34" charset="0"/>
              </a:rPr>
              <a:t>3</a:t>
            </a:r>
            <a:endParaRPr lang="en-US" sz="4800" b="0" kern="0" dirty="0">
              <a:latin typeface="Roboto" panose="02000000000000000000" pitchFamily="2" charset="0"/>
              <a:cs typeface="Calibri" panose="020F0502020204030204" pitchFamily="34" charset="0"/>
            </a:endParaRPr>
          </a:p>
          <a:p>
            <a:pPr algn="l"/>
            <a:r>
              <a:rPr lang="en-US" sz="4000" b="0" kern="0" baseline="30000" dirty="0">
                <a:latin typeface="Calibri" panose="020F0502020204030204" pitchFamily="34" charset="0"/>
                <a:cs typeface="Calibri" panose="020F0502020204030204" pitchFamily="34" charset="0"/>
              </a:rPr>
              <a:t>1 </a:t>
            </a:r>
            <a:r>
              <a:rPr lang="en-US" sz="4000" b="0" kern="0" dirty="0">
                <a:latin typeface="Calibri" panose="020F0502020204030204" pitchFamily="34" charset="0"/>
                <a:cs typeface="Calibri" panose="020F0502020204030204" pitchFamily="34" charset="0"/>
              </a:rPr>
              <a:t>School of Medicine, </a:t>
            </a:r>
            <a:r>
              <a:rPr lang="en-US" sz="4000" b="0" kern="0" baseline="30000" dirty="0">
                <a:latin typeface="Calibri" panose="020F0502020204030204" pitchFamily="34" charset="0"/>
                <a:cs typeface="Calibri" panose="020F0502020204030204" pitchFamily="34" charset="0"/>
              </a:rPr>
              <a:t>2 </a:t>
            </a:r>
            <a:r>
              <a:rPr lang="en-US" sz="4000" b="0" kern="0" dirty="0">
                <a:latin typeface="Calibri" panose="020F0502020204030204" pitchFamily="34" charset="0"/>
                <a:cs typeface="Calibri" panose="020F0502020204030204" pitchFamily="34" charset="0"/>
              </a:rPr>
              <a:t>Department of </a:t>
            </a:r>
            <a:r>
              <a:rPr lang="en-US" sz="4000" b="0" kern="0" dirty="0" err="1">
                <a:latin typeface="Calibri" panose="020F0502020204030204" pitchFamily="34" charset="0"/>
                <a:cs typeface="Calibri" panose="020F0502020204030204" pitchFamily="34" charset="0"/>
              </a:rPr>
              <a:t>Orthopaedic</a:t>
            </a:r>
            <a:r>
              <a:rPr lang="en-US" sz="4000" b="0" kern="0" dirty="0">
                <a:latin typeface="Calibri" panose="020F0502020204030204" pitchFamily="34" charset="0"/>
                <a:cs typeface="Calibri" panose="020F0502020204030204" pitchFamily="34" charset="0"/>
              </a:rPr>
              <a:t> Surgery, and </a:t>
            </a:r>
            <a:r>
              <a:rPr lang="en-US" sz="4000" b="0" kern="0" baseline="30000" dirty="0">
                <a:latin typeface="Calibri" panose="020F0502020204030204" pitchFamily="34" charset="0"/>
                <a:cs typeface="Calibri" panose="020F0502020204030204" pitchFamily="34" charset="0"/>
              </a:rPr>
              <a:t>3 </a:t>
            </a:r>
            <a:r>
              <a:rPr lang="en-US" sz="4000" b="0" kern="0" dirty="0">
                <a:latin typeface="Calibri" panose="020F0502020204030204" pitchFamily="34" charset="0"/>
                <a:cs typeface="Calibri" panose="020F0502020204030204" pitchFamily="34" charset="0"/>
              </a:rPr>
              <a:t>Department of Internal Medicine, Louisiana State University Health Sciences Center – New Orleans</a:t>
            </a:r>
            <a:endParaRPr lang="en-US" sz="4200" b="0" kern="0" dirty="0">
              <a:latin typeface="Calibri" panose="020F0502020204030204" pitchFamily="34" charset="0"/>
              <a:cs typeface="Calibri" panose="020F0502020204030204" pitchFamily="34" charset="0"/>
            </a:endParaRPr>
          </a:p>
        </p:txBody>
      </p:sp>
      <p:pic>
        <p:nvPicPr>
          <p:cNvPr id="6" name="Picture 5">
            <a:extLst>
              <a:ext uri="{FF2B5EF4-FFF2-40B4-BE49-F238E27FC236}">
                <a16:creationId xmlns:a16="http://schemas.microsoft.com/office/drawing/2014/main" id="{94A4EC22-35F8-2E4E-9EB7-3D99BD28B60A}"/>
              </a:ext>
            </a:extLst>
          </p:cNvPr>
          <p:cNvPicPr>
            <a:picLocks noChangeAspect="1"/>
          </p:cNvPicPr>
          <p:nvPr/>
        </p:nvPicPr>
        <p:blipFill rotWithShape="1">
          <a:blip r:embed="rId8"/>
          <a:srcRect b="25192"/>
          <a:stretch/>
        </p:blipFill>
        <p:spPr>
          <a:xfrm>
            <a:off x="29462798" y="457782"/>
            <a:ext cx="9755113" cy="3645883"/>
          </a:xfrm>
          <a:prstGeom prst="rect">
            <a:avLst/>
          </a:prstGeom>
        </p:spPr>
      </p:pic>
      <p:sp>
        <p:nvSpPr>
          <p:cNvPr id="14" name="Rectangle 13">
            <a:extLst>
              <a:ext uri="{FF2B5EF4-FFF2-40B4-BE49-F238E27FC236}">
                <a16:creationId xmlns:a16="http://schemas.microsoft.com/office/drawing/2014/main" id="{6D104061-55E1-9D64-26C5-3D1CF6202C82}"/>
              </a:ext>
            </a:extLst>
          </p:cNvPr>
          <p:cNvSpPr/>
          <p:nvPr/>
        </p:nvSpPr>
        <p:spPr bwMode="auto">
          <a:xfrm>
            <a:off x="24629754" y="6969762"/>
            <a:ext cx="15376049" cy="6377817"/>
          </a:xfrm>
          <a:prstGeom prst="rect">
            <a:avLst/>
          </a:prstGeom>
          <a:noFill/>
          <a:ln w="76200" cap="flat" cmpd="sng" algn="ctr">
            <a:solidFill>
              <a:srgbClr val="461D7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pic>
        <p:nvPicPr>
          <p:cNvPr id="20" name="Picture 19">
            <a:extLst>
              <a:ext uri="{FF2B5EF4-FFF2-40B4-BE49-F238E27FC236}">
                <a16:creationId xmlns:a16="http://schemas.microsoft.com/office/drawing/2014/main" id="{744D9DE8-F778-3F42-6150-D28CC9816B7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3237558" y="20158674"/>
            <a:ext cx="7625532" cy="4289362"/>
          </a:xfrm>
          <a:prstGeom prst="rect">
            <a:avLst/>
          </a:prstGeom>
        </p:spPr>
      </p:pic>
      <p:pic>
        <p:nvPicPr>
          <p:cNvPr id="31" name="Picture 30">
            <a:extLst>
              <a:ext uri="{FF2B5EF4-FFF2-40B4-BE49-F238E27FC236}">
                <a16:creationId xmlns:a16="http://schemas.microsoft.com/office/drawing/2014/main" id="{84B878DF-3141-1A33-4E96-DBF6556EF4C2}"/>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927791" y="25760051"/>
            <a:ext cx="8594509" cy="4834411"/>
          </a:xfrm>
          <a:prstGeom prst="rect">
            <a:avLst/>
          </a:prstGeom>
        </p:spPr>
      </p:pic>
      <p:pic>
        <p:nvPicPr>
          <p:cNvPr id="9" name="Picture 8">
            <a:extLst>
              <a:ext uri="{FF2B5EF4-FFF2-40B4-BE49-F238E27FC236}">
                <a16:creationId xmlns:a16="http://schemas.microsoft.com/office/drawing/2014/main" id="{24D03CC0-B701-FDEA-B993-0C58A0DD7299}"/>
              </a:ext>
            </a:extLst>
          </p:cNvPr>
          <p:cNvPicPr>
            <a:picLocks noChangeAspect="1"/>
          </p:cNvPicPr>
          <p:nvPr/>
        </p:nvPicPr>
        <p:blipFill rotWithShape="1">
          <a:blip r:embed="rId11">
            <a:extLst>
              <a:ext uri="{28A0092B-C50C-407E-A947-70E740481C1C}">
                <a14:useLocalDpi xmlns:a14="http://schemas.microsoft.com/office/drawing/2010/main" val="0"/>
              </a:ext>
            </a:extLst>
          </a:blip>
          <a:srcRect l="499" t="19839" r="-382" b="10977"/>
          <a:stretch/>
        </p:blipFill>
        <p:spPr>
          <a:xfrm>
            <a:off x="24754883" y="7421104"/>
            <a:ext cx="15303763" cy="5912835"/>
          </a:xfrm>
          <a:prstGeom prst="rect">
            <a:avLst/>
          </a:prstGeom>
        </p:spPr>
      </p:pic>
      <p:pic>
        <p:nvPicPr>
          <p:cNvPr id="25" name="Picture 24">
            <a:extLst>
              <a:ext uri="{FF2B5EF4-FFF2-40B4-BE49-F238E27FC236}">
                <a16:creationId xmlns:a16="http://schemas.microsoft.com/office/drawing/2014/main" id="{B14EAD52-E8BB-D438-9C99-ADB287752E71}"/>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0759576" y="13985033"/>
            <a:ext cx="9109853" cy="5124292"/>
          </a:xfrm>
          <a:prstGeom prst="rect">
            <a:avLst/>
          </a:prstGeom>
        </p:spPr>
      </p:pic>
      <p:sp>
        <p:nvSpPr>
          <p:cNvPr id="36" name="Rectangle 35">
            <a:extLst>
              <a:ext uri="{FF2B5EF4-FFF2-40B4-BE49-F238E27FC236}">
                <a16:creationId xmlns:a16="http://schemas.microsoft.com/office/drawing/2014/main" id="{478F0FFA-B741-6459-2E68-D35A4980C83E}"/>
              </a:ext>
            </a:extLst>
          </p:cNvPr>
          <p:cNvSpPr/>
          <p:nvPr/>
        </p:nvSpPr>
        <p:spPr bwMode="auto">
          <a:xfrm>
            <a:off x="11698266" y="13471737"/>
            <a:ext cx="9467852" cy="6059570"/>
          </a:xfrm>
          <a:prstGeom prst="rect">
            <a:avLst/>
          </a:prstGeom>
          <a:noFill/>
          <a:ln w="76200" cap="flat" cmpd="sng" algn="ctr">
            <a:solidFill>
              <a:srgbClr val="461D7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charset="0"/>
            </a:endParaRPr>
          </a:p>
        </p:txBody>
      </p:sp>
      <p:sp>
        <p:nvSpPr>
          <p:cNvPr id="37" name="Rectangle 36">
            <a:extLst>
              <a:ext uri="{FF2B5EF4-FFF2-40B4-BE49-F238E27FC236}">
                <a16:creationId xmlns:a16="http://schemas.microsoft.com/office/drawing/2014/main" id="{6D242E41-B683-C786-3D5D-7AB2AC9B6169}"/>
              </a:ext>
            </a:extLst>
          </p:cNvPr>
          <p:cNvSpPr/>
          <p:nvPr/>
        </p:nvSpPr>
        <p:spPr bwMode="auto">
          <a:xfrm>
            <a:off x="21291724" y="13481887"/>
            <a:ext cx="9467852" cy="6049419"/>
          </a:xfrm>
          <a:prstGeom prst="rect">
            <a:avLst/>
          </a:prstGeom>
          <a:noFill/>
          <a:ln w="76200" cap="flat" cmpd="sng" algn="ctr">
            <a:solidFill>
              <a:srgbClr val="461D7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39" name="Rectangle 38">
            <a:extLst>
              <a:ext uri="{FF2B5EF4-FFF2-40B4-BE49-F238E27FC236}">
                <a16:creationId xmlns:a16="http://schemas.microsoft.com/office/drawing/2014/main" id="{B0E24811-3E71-98BF-1235-2D7A7F1008BD}"/>
              </a:ext>
            </a:extLst>
          </p:cNvPr>
          <p:cNvSpPr/>
          <p:nvPr/>
        </p:nvSpPr>
        <p:spPr bwMode="auto">
          <a:xfrm>
            <a:off x="30849961" y="13471737"/>
            <a:ext cx="9173464" cy="6059569"/>
          </a:xfrm>
          <a:prstGeom prst="rect">
            <a:avLst/>
          </a:prstGeom>
          <a:noFill/>
          <a:ln w="76200" cap="flat" cmpd="sng" algn="ctr">
            <a:solidFill>
              <a:srgbClr val="461D7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41" name="Rectangle 40">
            <a:extLst>
              <a:ext uri="{FF2B5EF4-FFF2-40B4-BE49-F238E27FC236}">
                <a16:creationId xmlns:a16="http://schemas.microsoft.com/office/drawing/2014/main" id="{81179641-8FC9-EBD5-7179-08EE954491F0}"/>
              </a:ext>
            </a:extLst>
          </p:cNvPr>
          <p:cNvSpPr/>
          <p:nvPr/>
        </p:nvSpPr>
        <p:spPr bwMode="auto">
          <a:xfrm>
            <a:off x="11698266" y="19673749"/>
            <a:ext cx="9467852" cy="5386500"/>
          </a:xfrm>
          <a:prstGeom prst="rect">
            <a:avLst/>
          </a:prstGeom>
          <a:noFill/>
          <a:ln w="76200" cap="flat" cmpd="sng" algn="ctr">
            <a:solidFill>
              <a:srgbClr val="461D7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42" name="Rectangle 41">
            <a:extLst>
              <a:ext uri="{FF2B5EF4-FFF2-40B4-BE49-F238E27FC236}">
                <a16:creationId xmlns:a16="http://schemas.microsoft.com/office/drawing/2014/main" id="{C73B473F-6462-8830-1D19-952413A90A4D}"/>
              </a:ext>
            </a:extLst>
          </p:cNvPr>
          <p:cNvSpPr/>
          <p:nvPr/>
        </p:nvSpPr>
        <p:spPr bwMode="auto">
          <a:xfrm>
            <a:off x="21291724" y="19674113"/>
            <a:ext cx="7180305" cy="5386136"/>
          </a:xfrm>
          <a:prstGeom prst="rect">
            <a:avLst/>
          </a:prstGeom>
          <a:noFill/>
          <a:ln w="76200" cap="flat" cmpd="sng" algn="ctr">
            <a:solidFill>
              <a:srgbClr val="461D7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43" name="Rectangle 42">
            <a:extLst>
              <a:ext uri="{FF2B5EF4-FFF2-40B4-BE49-F238E27FC236}">
                <a16:creationId xmlns:a16="http://schemas.microsoft.com/office/drawing/2014/main" id="{7E5DA479-43FF-F707-7645-7CC152F472F3}"/>
              </a:ext>
            </a:extLst>
          </p:cNvPr>
          <p:cNvSpPr/>
          <p:nvPr/>
        </p:nvSpPr>
        <p:spPr bwMode="auto">
          <a:xfrm>
            <a:off x="11661467" y="25182484"/>
            <a:ext cx="9467852" cy="5639956"/>
          </a:xfrm>
          <a:prstGeom prst="rect">
            <a:avLst/>
          </a:prstGeom>
          <a:noFill/>
          <a:ln w="76200" cap="flat" cmpd="sng" algn="ctr">
            <a:solidFill>
              <a:srgbClr val="461D7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44" name="Rectangle 43">
            <a:extLst>
              <a:ext uri="{FF2B5EF4-FFF2-40B4-BE49-F238E27FC236}">
                <a16:creationId xmlns:a16="http://schemas.microsoft.com/office/drawing/2014/main" id="{5430DC4D-8670-2C6E-136C-99CC870B3BF1}"/>
              </a:ext>
            </a:extLst>
          </p:cNvPr>
          <p:cNvSpPr/>
          <p:nvPr/>
        </p:nvSpPr>
        <p:spPr bwMode="auto">
          <a:xfrm>
            <a:off x="21291723" y="25203055"/>
            <a:ext cx="7180305" cy="5613764"/>
          </a:xfrm>
          <a:prstGeom prst="rect">
            <a:avLst/>
          </a:prstGeom>
          <a:noFill/>
          <a:ln w="76200" cap="flat" cmpd="sng" algn="ctr">
            <a:solidFill>
              <a:srgbClr val="461D7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Tree>
  </p:cSld>
  <p:clrMapOvr>
    <a:masterClrMapping/>
  </p:clrMapOvr>
</p:sld>
</file>

<file path=ppt/theme/theme1.xml><?xml version="1.0" encoding="utf-8"?>
<a:theme xmlns:a="http://schemas.openxmlformats.org/drawingml/2006/main" name="Blank Presentation">
  <a:themeElements>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688B5F42-9E06-47DC-A7EF-709FF317FE74}">
  <we:reference id="wa200006038" version="1.0.0.2" store="en-US" storeType="OMEX"/>
  <we:alternateReferences>
    <we:reference id="wa200006038" version="1.0.0.2" store="" storeType="OMEX"/>
  </we:alternateReferences>
  <we:properties/>
  <we:bindings/>
  <we:snapshot xmlns:r="http://schemas.openxmlformats.org/officeDocument/2006/relationships"/>
  <we:extLst>
    <a:ext xmlns:a="http://schemas.openxmlformats.org/drawingml/2006/main" uri="{0858819E-0033-43BF-8937-05EC82904868}">
      <we:backgroundApp state="1" runtimeId="Taskpane.Url"/>
    </a:ext>
  </we:extLst>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D38AC8AF65FC44A5930A185282003F" ma:contentTypeVersion="16" ma:contentTypeDescription="Create a new document." ma:contentTypeScope="" ma:versionID="c72e11820eafd39577becae5fc2d582c">
  <xsd:schema xmlns:xsd="http://www.w3.org/2001/XMLSchema" xmlns:xs="http://www.w3.org/2001/XMLSchema" xmlns:p="http://schemas.microsoft.com/office/2006/metadata/properties" xmlns:ns2="298685dc-3108-4774-bcc7-e09e36048492" xmlns:ns3="ad1e1e7b-e6e3-4f67-b32e-9611d25e734e" targetNamespace="http://schemas.microsoft.com/office/2006/metadata/properties" ma:root="true" ma:fieldsID="72960a7444922a68309ca9d34688bb3b" ns2:_="" ns3:_="">
    <xsd:import namespace="298685dc-3108-4774-bcc7-e09e36048492"/>
    <xsd:import namespace="ad1e1e7b-e6e3-4f67-b32e-9611d25e734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685dc-3108-4774-bcc7-e09e360484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f5d7b13-30af-4d25-abfc-e38a113a1b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1e1e7b-e6e3-4f67-b32e-9611d25e734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26612f2-7025-46ff-94bc-ac828c41b3e8}" ma:internalName="TaxCatchAll" ma:showField="CatchAllData" ma:web="ad1e1e7b-e6e3-4f67-b32e-9611d25e734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98685dc-3108-4774-bcc7-e09e36048492">
      <Terms xmlns="http://schemas.microsoft.com/office/infopath/2007/PartnerControls"/>
    </lcf76f155ced4ddcb4097134ff3c332f>
    <TaxCatchAll xmlns="ad1e1e7b-e6e3-4f67-b32e-9611d25e734e" xsi:nil="true"/>
  </documentManagement>
</p:properties>
</file>

<file path=customXml/itemProps1.xml><?xml version="1.0" encoding="utf-8"?>
<ds:datastoreItem xmlns:ds="http://schemas.openxmlformats.org/officeDocument/2006/customXml" ds:itemID="{F769B0F3-21A5-443D-B932-F166D3BE2CC5}"/>
</file>

<file path=customXml/itemProps2.xml><?xml version="1.0" encoding="utf-8"?>
<ds:datastoreItem xmlns:ds="http://schemas.openxmlformats.org/officeDocument/2006/customXml" ds:itemID="{9F35D643-8BA9-499F-907D-8655486692FA}">
  <ds:schemaRefs>
    <ds:schemaRef ds:uri="http://schemas.microsoft.com/sharepoint/v3/contenttype/forms"/>
  </ds:schemaRefs>
</ds:datastoreItem>
</file>

<file path=customXml/itemProps3.xml><?xml version="1.0" encoding="utf-8"?>
<ds:datastoreItem xmlns:ds="http://schemas.openxmlformats.org/officeDocument/2006/customXml" ds:itemID="{9C238477-0B71-43E0-9777-DA4FF1AB08FC}">
  <ds:schemaRefs>
    <ds:schemaRef ds:uri="http://schemas.microsoft.com/office/2006/metadata/properties"/>
    <ds:schemaRef ds:uri="http://www.w3.org/2000/xmln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C:\MSOffice\Templates\Blank Presentation.pot</Template>
  <TotalTime>397</TotalTime>
  <Words>568</Words>
  <Application>Microsoft Office PowerPoint</Application>
  <PresentationFormat>Custom</PresentationFormat>
  <Paragraphs>17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Roboto</vt:lpstr>
      <vt:lpstr>Times New Roman</vt:lpstr>
      <vt:lpstr>Blank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Bradley</dc:creator>
  <cp:lastModifiedBy>Gregory Laborde</cp:lastModifiedBy>
  <cp:revision>1120</cp:revision>
  <cp:lastPrinted>2000-03-29T22:47:03Z</cp:lastPrinted>
  <dcterms:created xsi:type="dcterms:W3CDTF">1995-06-17T23:31:02Z</dcterms:created>
  <dcterms:modified xsi:type="dcterms:W3CDTF">2024-04-05T00:09:06Z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0x0101007CD38AC8AF65FC44A5930A185282003F</vt:lpwstr>
  </property>
</Properties>
</file>